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68" r:id="rId3"/>
    <p:sldId id="257" r:id="rId4"/>
    <p:sldId id="342" r:id="rId5"/>
    <p:sldId id="267" r:id="rId6"/>
    <p:sldId id="258" r:id="rId7"/>
    <p:sldId id="268" r:id="rId8"/>
    <p:sldId id="277" r:id="rId9"/>
    <p:sldId id="307" r:id="rId10"/>
    <p:sldId id="272" r:id="rId11"/>
    <p:sldId id="290" r:id="rId12"/>
    <p:sldId id="301" r:id="rId13"/>
    <p:sldId id="303" r:id="rId14"/>
    <p:sldId id="304" r:id="rId15"/>
    <p:sldId id="327" r:id="rId16"/>
    <p:sldId id="305" r:id="rId17"/>
    <p:sldId id="309" r:id="rId18"/>
    <p:sldId id="308" r:id="rId19"/>
    <p:sldId id="302" r:id="rId20"/>
    <p:sldId id="260" r:id="rId21"/>
    <p:sldId id="306" r:id="rId22"/>
    <p:sldId id="261" r:id="rId23"/>
    <p:sldId id="263" r:id="rId24"/>
    <p:sldId id="274" r:id="rId25"/>
    <p:sldId id="279" r:id="rId26"/>
    <p:sldId id="265" r:id="rId27"/>
    <p:sldId id="266" r:id="rId28"/>
    <p:sldId id="275" r:id="rId29"/>
    <p:sldId id="276" r:id="rId30"/>
  </p:sldIdLst>
  <p:sldSz cx="18288000" cy="10287000"/>
  <p:notesSz cx="18288000" cy="10287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dha"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92"/>
        <p:guide pos="211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type="body" idx="1"/>
          </p:nvPr>
        </p:nvSpPr>
        <p:spPr/>
        <p:txBody>
          <a:bodyPr lIns="0" tIns="0" rIns="0" bIns="0"/>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80652" y="9515876"/>
            <a:ext cx="16927195" cy="771525"/>
          </a:xfrm>
          <a:custGeom>
            <a:avLst/>
            <a:gdLst/>
            <a:ahLst/>
            <a:cxnLst/>
            <a:rect l="l" t="t" r="r" b="b"/>
            <a:pathLst>
              <a:path w="16927195" h="771525">
                <a:moveTo>
                  <a:pt x="16926694" y="771123"/>
                </a:moveTo>
                <a:lnTo>
                  <a:pt x="0" y="771123"/>
                </a:lnTo>
                <a:lnTo>
                  <a:pt x="445173" y="0"/>
                </a:lnTo>
                <a:lnTo>
                  <a:pt x="16481520" y="0"/>
                </a:lnTo>
                <a:lnTo>
                  <a:pt x="16926694" y="771123"/>
                </a:lnTo>
                <a:close/>
              </a:path>
            </a:pathLst>
          </a:custGeom>
          <a:solidFill>
            <a:srgbClr val="A066CB"/>
          </a:solidFill>
        </p:spPr>
        <p:txBody>
          <a:bodyPr wrap="square" lIns="0" tIns="0" rIns="0" bIns="0" rtlCol="0"/>
          <a:lstStyle/>
          <a:p/>
        </p:txBody>
      </p:sp>
      <p:pic>
        <p:nvPicPr>
          <p:cNvPr id="17" name="bg object 17"/>
          <p:cNvPicPr/>
          <p:nvPr/>
        </p:nvPicPr>
        <p:blipFill>
          <a:blip r:embed="rId2" cstate="print"/>
          <a:stretch>
            <a:fillRect/>
          </a:stretch>
        </p:blipFill>
        <p:spPr>
          <a:xfrm>
            <a:off x="8106212" y="1490077"/>
            <a:ext cx="9674724" cy="5549191"/>
          </a:xfrm>
          <a:prstGeom prst="rect">
            <a:avLst/>
          </a:prstGeom>
        </p:spPr>
      </p:pic>
      <p:sp>
        <p:nvSpPr>
          <p:cNvPr id="2" name="Holder 2"/>
          <p:cNvSpPr>
            <a:spLocks noGrp="1"/>
          </p:cNvSpPr>
          <p:nvPr>
            <p:ph type="title"/>
          </p:nvPr>
        </p:nvSpPr>
        <p:spPr/>
        <p:txBody>
          <a:bodyPr lIns="0" tIns="0" rIns="0" bIns="0"/>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09257" y="1583726"/>
            <a:ext cx="12869485" cy="1623060"/>
          </a:xfrm>
          <a:prstGeom prst="rect">
            <a:avLst/>
          </a:prstGeom>
        </p:spPr>
        <p:txBody>
          <a:bodyPr wrap="square" lIns="0" tIns="0" rIns="0" bIns="0">
            <a:spAutoFit/>
          </a:bodyPr>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0.png"/><Relationship Id="rId1"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5.jpe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6.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42.png"/><Relationship Id="rId6" Type="http://schemas.openxmlformats.org/officeDocument/2006/relationships/image" Target="../media/image30.png"/><Relationship Id="rId5" Type="http://schemas.openxmlformats.org/officeDocument/2006/relationships/image" Target="../media/image37.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image" Target="../media/image38.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jpe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 Id="rId3" Type="http://schemas.openxmlformats.org/officeDocument/2006/relationships/image" Target="../media/image9.png"/><Relationship Id="rId2" Type="http://schemas.openxmlformats.org/officeDocument/2006/relationships/image" Target="../media/image8.png"/><Relationship Id="rId18" Type="http://schemas.openxmlformats.org/officeDocument/2006/relationships/slideLayout" Target="../slideLayouts/slideLayout3.xml"/><Relationship Id="rId17" Type="http://schemas.openxmlformats.org/officeDocument/2006/relationships/image" Target="../media/image23.jpeg"/><Relationship Id="rId16" Type="http://schemas.openxmlformats.org/officeDocument/2006/relationships/image" Target="../media/image22.png"/><Relationship Id="rId15" Type="http://schemas.openxmlformats.org/officeDocument/2006/relationships/image" Target="../media/image21.jpeg"/><Relationship Id="rId14"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18.png"/><Relationship Id="rId11" Type="http://schemas.openxmlformats.org/officeDocument/2006/relationships/image" Target="../media/image17.jpeg"/><Relationship Id="rId10" Type="http://schemas.openxmlformats.org/officeDocument/2006/relationships/image" Target="../media/image16.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23.jpeg"/><Relationship Id="rId6" Type="http://schemas.openxmlformats.org/officeDocument/2006/relationships/image" Target="../media/image20.png"/><Relationship Id="rId5" Type="http://schemas.openxmlformats.org/officeDocument/2006/relationships/image" Target="../media/image17.jpeg"/><Relationship Id="rId4" Type="http://schemas.openxmlformats.org/officeDocument/2006/relationships/image" Target="../media/image15.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1509874" y="1"/>
            <a:ext cx="6778625" cy="10287000"/>
            <a:chOff x="11509874" y="1"/>
            <a:chExt cx="6778625" cy="10287000"/>
          </a:xfrm>
        </p:grpSpPr>
        <p:sp>
          <p:nvSpPr>
            <p:cNvPr id="4" name="object 4"/>
            <p:cNvSpPr/>
            <p:nvPr/>
          </p:nvSpPr>
          <p:spPr>
            <a:xfrm>
              <a:off x="11509874" y="7759003"/>
              <a:ext cx="3090545" cy="2528570"/>
            </a:xfrm>
            <a:custGeom>
              <a:avLst/>
              <a:gdLst/>
              <a:ahLst/>
              <a:cxnLst/>
              <a:rect l="l" t="t" r="r" b="b"/>
              <a:pathLst>
                <a:path w="3090544" h="2528570">
                  <a:moveTo>
                    <a:pt x="2403559" y="2527996"/>
                  </a:moveTo>
                  <a:lnTo>
                    <a:pt x="686997" y="2527996"/>
                  </a:lnTo>
                  <a:lnTo>
                    <a:pt x="0" y="1340102"/>
                  </a:lnTo>
                  <a:lnTo>
                    <a:pt x="773400" y="0"/>
                  </a:lnTo>
                  <a:lnTo>
                    <a:pt x="2317169" y="0"/>
                  </a:lnTo>
                  <a:lnTo>
                    <a:pt x="3090457" y="1340102"/>
                  </a:lnTo>
                  <a:lnTo>
                    <a:pt x="2403559" y="2527996"/>
                  </a:lnTo>
                  <a:close/>
                </a:path>
              </a:pathLst>
            </a:custGeom>
            <a:solidFill>
              <a:srgbClr val="86C7EC"/>
            </a:solidFill>
          </p:spPr>
          <p:txBody>
            <a:bodyPr wrap="square" lIns="0" tIns="0" rIns="0" bIns="0" rtlCol="0"/>
            <a:lstStyle/>
            <a:p/>
          </p:txBody>
        </p:sp>
        <p:sp>
          <p:nvSpPr>
            <p:cNvPr id="5" name="object 5"/>
            <p:cNvSpPr/>
            <p:nvPr/>
          </p:nvSpPr>
          <p:spPr>
            <a:xfrm>
              <a:off x="13053643" y="5137474"/>
              <a:ext cx="4634230" cy="5149850"/>
            </a:xfrm>
            <a:custGeom>
              <a:avLst/>
              <a:gdLst/>
              <a:ahLst/>
              <a:cxnLst/>
              <a:rect l="l" t="t" r="r" b="b"/>
              <a:pathLst>
                <a:path w="4634230" h="5149850">
                  <a:moveTo>
                    <a:pt x="3949922" y="5149525"/>
                  </a:moveTo>
                  <a:lnTo>
                    <a:pt x="2231076" y="5149525"/>
                  </a:lnTo>
                  <a:lnTo>
                    <a:pt x="1058206" y="3116161"/>
                  </a:lnTo>
                  <a:lnTo>
                    <a:pt x="520391" y="2184302"/>
                  </a:lnTo>
                  <a:lnTo>
                    <a:pt x="0" y="1284235"/>
                  </a:lnTo>
                  <a:lnTo>
                    <a:pt x="742715" y="0"/>
                  </a:lnTo>
                  <a:lnTo>
                    <a:pt x="2347852" y="0"/>
                  </a:lnTo>
                  <a:lnTo>
                    <a:pt x="2822850" y="821394"/>
                  </a:lnTo>
                  <a:lnTo>
                    <a:pt x="2823204" y="821394"/>
                  </a:lnTo>
                  <a:lnTo>
                    <a:pt x="3862735" y="2621528"/>
                  </a:lnTo>
                  <a:lnTo>
                    <a:pt x="3863858" y="2621528"/>
                  </a:lnTo>
                  <a:lnTo>
                    <a:pt x="4148422" y="3116161"/>
                  </a:lnTo>
                  <a:lnTo>
                    <a:pt x="4148198" y="3116273"/>
                  </a:lnTo>
                  <a:lnTo>
                    <a:pt x="4634226" y="3961631"/>
                  </a:lnTo>
                  <a:lnTo>
                    <a:pt x="3949922" y="5149525"/>
                  </a:lnTo>
                  <a:close/>
                </a:path>
                <a:path w="4634230" h="5149850">
                  <a:moveTo>
                    <a:pt x="2823204" y="821394"/>
                  </a:moveTo>
                  <a:lnTo>
                    <a:pt x="2822850" y="821394"/>
                  </a:lnTo>
                  <a:lnTo>
                    <a:pt x="2823074" y="821170"/>
                  </a:lnTo>
                  <a:lnTo>
                    <a:pt x="2823204" y="821394"/>
                  </a:lnTo>
                  <a:close/>
                </a:path>
              </a:pathLst>
            </a:custGeom>
            <a:solidFill>
              <a:srgbClr val="A066CB"/>
            </a:solidFill>
          </p:spPr>
          <p:txBody>
            <a:bodyPr wrap="square" lIns="0" tIns="0" rIns="0" bIns="0" rtlCol="0"/>
            <a:lstStyle/>
            <a:p/>
          </p:txBody>
        </p:sp>
        <p:sp>
          <p:nvSpPr>
            <p:cNvPr id="6" name="object 6"/>
            <p:cNvSpPr/>
            <p:nvPr/>
          </p:nvSpPr>
          <p:spPr>
            <a:xfrm>
              <a:off x="16144101" y="5137474"/>
              <a:ext cx="2144395" cy="4999355"/>
            </a:xfrm>
            <a:custGeom>
              <a:avLst/>
              <a:gdLst/>
              <a:ahLst/>
              <a:cxnLst/>
              <a:rect l="l" t="t" r="r" b="b"/>
              <a:pathLst>
                <a:path w="2144394" h="4999355">
                  <a:moveTo>
                    <a:pt x="2143898" y="4999320"/>
                  </a:moveTo>
                  <a:lnTo>
                    <a:pt x="1543769" y="3961631"/>
                  </a:lnTo>
                  <a:lnTo>
                    <a:pt x="1546127" y="3957699"/>
                  </a:lnTo>
                  <a:lnTo>
                    <a:pt x="773849" y="2621528"/>
                  </a:lnTo>
                  <a:lnTo>
                    <a:pt x="773400" y="2621528"/>
                  </a:lnTo>
                  <a:lnTo>
                    <a:pt x="0" y="1284235"/>
                  </a:lnTo>
                  <a:lnTo>
                    <a:pt x="742714" y="0"/>
                  </a:lnTo>
                  <a:lnTo>
                    <a:pt x="2143898" y="0"/>
                  </a:lnTo>
                  <a:lnTo>
                    <a:pt x="2143898" y="4999320"/>
                  </a:lnTo>
                  <a:close/>
                </a:path>
              </a:pathLst>
            </a:custGeom>
            <a:solidFill>
              <a:srgbClr val="095C78"/>
            </a:solidFill>
          </p:spPr>
          <p:txBody>
            <a:bodyPr wrap="square" lIns="0" tIns="0" rIns="0" bIns="0" rtlCol="0"/>
            <a:lstStyle/>
            <a:p/>
          </p:txBody>
        </p:sp>
        <p:sp>
          <p:nvSpPr>
            <p:cNvPr id="7" name="object 7"/>
            <p:cNvSpPr/>
            <p:nvPr/>
          </p:nvSpPr>
          <p:spPr>
            <a:xfrm>
              <a:off x="13023826" y="2476892"/>
              <a:ext cx="3090545" cy="2677795"/>
            </a:xfrm>
            <a:custGeom>
              <a:avLst/>
              <a:gdLst/>
              <a:ahLst/>
              <a:cxnLst/>
              <a:rect l="l" t="t" r="r" b="b"/>
              <a:pathLst>
                <a:path w="3090544" h="2677795">
                  <a:moveTo>
                    <a:pt x="2317169" y="2677396"/>
                  </a:moveTo>
                  <a:lnTo>
                    <a:pt x="773400" y="2677396"/>
                  </a:lnTo>
                  <a:lnTo>
                    <a:pt x="0" y="1340102"/>
                  </a:lnTo>
                  <a:lnTo>
                    <a:pt x="773400" y="0"/>
                  </a:lnTo>
                  <a:lnTo>
                    <a:pt x="2317169" y="0"/>
                  </a:lnTo>
                  <a:lnTo>
                    <a:pt x="3090457" y="1340102"/>
                  </a:lnTo>
                  <a:lnTo>
                    <a:pt x="2317169" y="2677396"/>
                  </a:lnTo>
                  <a:close/>
                </a:path>
              </a:pathLst>
            </a:custGeom>
            <a:solidFill>
              <a:srgbClr val="86C7EC"/>
            </a:solidFill>
          </p:spPr>
          <p:txBody>
            <a:bodyPr wrap="square" lIns="0" tIns="0" rIns="0" bIns="0" rtlCol="0"/>
            <a:lstStyle/>
            <a:p/>
          </p:txBody>
        </p:sp>
        <p:sp>
          <p:nvSpPr>
            <p:cNvPr id="8" name="object 8"/>
            <p:cNvSpPr/>
            <p:nvPr/>
          </p:nvSpPr>
          <p:spPr>
            <a:xfrm>
              <a:off x="14567595" y="1"/>
              <a:ext cx="3720465" cy="5152390"/>
            </a:xfrm>
            <a:custGeom>
              <a:avLst/>
              <a:gdLst/>
              <a:ahLst/>
              <a:cxnLst/>
              <a:rect l="l" t="t" r="r" b="b"/>
              <a:pathLst>
                <a:path w="3720465" h="5152390">
                  <a:moveTo>
                    <a:pt x="3720404" y="5152099"/>
                  </a:moveTo>
                  <a:lnTo>
                    <a:pt x="2315908" y="5152099"/>
                  </a:lnTo>
                  <a:lnTo>
                    <a:pt x="520391" y="2039665"/>
                  </a:lnTo>
                  <a:lnTo>
                    <a:pt x="0" y="1139598"/>
                  </a:lnTo>
                  <a:lnTo>
                    <a:pt x="659066" y="0"/>
                  </a:lnTo>
                  <a:lnTo>
                    <a:pt x="2431493" y="0"/>
                  </a:lnTo>
                  <a:lnTo>
                    <a:pt x="2822850" y="676757"/>
                  </a:lnTo>
                  <a:lnTo>
                    <a:pt x="2823204" y="676757"/>
                  </a:lnTo>
                  <a:lnTo>
                    <a:pt x="3720404" y="2230419"/>
                  </a:lnTo>
                  <a:lnTo>
                    <a:pt x="3720404" y="5152099"/>
                  </a:lnTo>
                  <a:close/>
                </a:path>
                <a:path w="3720465" h="5152390">
                  <a:moveTo>
                    <a:pt x="2823204" y="676757"/>
                  </a:moveTo>
                  <a:lnTo>
                    <a:pt x="2822850" y="676757"/>
                  </a:lnTo>
                  <a:lnTo>
                    <a:pt x="2823074" y="676533"/>
                  </a:lnTo>
                  <a:lnTo>
                    <a:pt x="2823204" y="676757"/>
                  </a:lnTo>
                  <a:close/>
                </a:path>
              </a:pathLst>
            </a:custGeom>
            <a:solidFill>
              <a:srgbClr val="A066CB"/>
            </a:solidFill>
          </p:spPr>
          <p:txBody>
            <a:bodyPr wrap="square" lIns="0" tIns="0" rIns="0" bIns="0" rtlCol="0"/>
            <a:lstStyle/>
            <a:p/>
          </p:txBody>
        </p:sp>
        <p:sp>
          <p:nvSpPr>
            <p:cNvPr id="9" name="object 9"/>
            <p:cNvSpPr/>
            <p:nvPr/>
          </p:nvSpPr>
          <p:spPr>
            <a:xfrm>
              <a:off x="17658053" y="50353"/>
              <a:ext cx="630555" cy="2178685"/>
            </a:xfrm>
            <a:custGeom>
              <a:avLst/>
              <a:gdLst/>
              <a:ahLst/>
              <a:cxnLst/>
              <a:rect l="l" t="t" r="r" b="b"/>
              <a:pathLst>
                <a:path w="630555" h="2178685">
                  <a:moveTo>
                    <a:pt x="629946" y="2178491"/>
                  </a:moveTo>
                  <a:lnTo>
                    <a:pt x="0" y="1089245"/>
                  </a:lnTo>
                  <a:lnTo>
                    <a:pt x="629946" y="0"/>
                  </a:lnTo>
                  <a:lnTo>
                    <a:pt x="629946" y="2178491"/>
                  </a:lnTo>
                  <a:close/>
                </a:path>
              </a:pathLst>
            </a:custGeom>
            <a:solidFill>
              <a:srgbClr val="095C78"/>
            </a:solidFill>
          </p:spPr>
          <p:txBody>
            <a:bodyPr wrap="square" lIns="0" tIns="0" rIns="0" bIns="0" rtlCol="0"/>
            <a:lstStyle/>
            <a:p/>
          </p:txBody>
        </p:sp>
      </p:grpSp>
      <p:sp>
        <p:nvSpPr>
          <p:cNvPr id="10" name="object 10"/>
          <p:cNvSpPr/>
          <p:nvPr/>
        </p:nvSpPr>
        <p:spPr>
          <a:xfrm>
            <a:off x="0" y="8691386"/>
            <a:ext cx="5116195" cy="1595755"/>
          </a:xfrm>
          <a:custGeom>
            <a:avLst/>
            <a:gdLst/>
            <a:ahLst/>
            <a:cxnLst/>
            <a:rect l="l" t="t" r="r" b="b"/>
            <a:pathLst>
              <a:path w="5116195" h="1595754">
                <a:moveTo>
                  <a:pt x="5115874" y="1595612"/>
                </a:moveTo>
                <a:lnTo>
                  <a:pt x="0" y="1595612"/>
                </a:lnTo>
                <a:lnTo>
                  <a:pt x="0" y="0"/>
                </a:lnTo>
                <a:lnTo>
                  <a:pt x="4194719" y="0"/>
                </a:lnTo>
                <a:lnTo>
                  <a:pt x="5115874" y="1595612"/>
                </a:lnTo>
                <a:close/>
              </a:path>
            </a:pathLst>
          </a:custGeom>
          <a:solidFill>
            <a:srgbClr val="A066CB"/>
          </a:solidFill>
        </p:spPr>
        <p:txBody>
          <a:bodyPr wrap="square" lIns="0" tIns="0" rIns="0" bIns="0" rtlCol="0"/>
          <a:lstStyle/>
          <a:p/>
        </p:txBody>
      </p:sp>
      <p:sp>
        <p:nvSpPr>
          <p:cNvPr id="11" name="object 11"/>
          <p:cNvSpPr txBox="1"/>
          <p:nvPr/>
        </p:nvSpPr>
        <p:spPr>
          <a:xfrm>
            <a:off x="482600" y="9105900"/>
            <a:ext cx="3367405" cy="582930"/>
          </a:xfrm>
          <a:prstGeom prst="rect">
            <a:avLst/>
          </a:prstGeom>
        </p:spPr>
        <p:txBody>
          <a:bodyPr vert="horz" wrap="square" lIns="0" tIns="12700" rIns="0" bIns="0" rtlCol="0">
            <a:spAutoFit/>
          </a:bodyPr>
          <a:lstStyle/>
          <a:p>
            <a:pPr marL="12700" marR="5080" algn="ctr">
              <a:lnSpc>
                <a:spcPct val="116000"/>
              </a:lnSpc>
              <a:spcBef>
                <a:spcPts val="100"/>
              </a:spcBef>
            </a:pPr>
            <a:r>
              <a:rPr sz="3200" b="1" spc="-180" dirty="0">
                <a:solidFill>
                  <a:srgbClr val="FFFFFF"/>
                </a:solidFill>
                <a:latin typeface="Trebuchet MS" panose="020B0603020202020204"/>
                <a:cs typeface="Trebuchet MS" panose="020B0603020202020204"/>
              </a:rPr>
              <a:t>T</a:t>
            </a:r>
            <a:r>
              <a:rPr sz="3200" b="1" spc="-50" dirty="0">
                <a:solidFill>
                  <a:srgbClr val="FFFFFF"/>
                </a:solidFill>
                <a:latin typeface="Trebuchet MS" panose="020B0603020202020204"/>
                <a:cs typeface="Trebuchet MS" panose="020B0603020202020204"/>
              </a:rPr>
              <a:t>e</a:t>
            </a:r>
            <a:r>
              <a:rPr sz="3200" b="1" spc="55" dirty="0">
                <a:solidFill>
                  <a:srgbClr val="FFFFFF"/>
                </a:solidFill>
                <a:latin typeface="Trebuchet MS" panose="020B0603020202020204"/>
                <a:cs typeface="Trebuchet MS" panose="020B0603020202020204"/>
              </a:rPr>
              <a:t>a</a:t>
            </a:r>
            <a:r>
              <a:rPr sz="3200" b="1" spc="-45" dirty="0">
                <a:solidFill>
                  <a:srgbClr val="FFFFFF"/>
                </a:solidFill>
                <a:latin typeface="Trebuchet MS" panose="020B0603020202020204"/>
                <a:cs typeface="Trebuchet MS" panose="020B0603020202020204"/>
              </a:rPr>
              <a:t>m</a:t>
            </a:r>
            <a:r>
              <a:rPr sz="3200" b="1" spc="-370" dirty="0">
                <a:solidFill>
                  <a:srgbClr val="FFFFFF"/>
                </a:solidFill>
                <a:latin typeface="Trebuchet MS" panose="020B0603020202020204"/>
                <a:cs typeface="Trebuchet MS" panose="020B0603020202020204"/>
              </a:rPr>
              <a:t>:</a:t>
            </a:r>
            <a:r>
              <a:rPr sz="3200" b="1" spc="-185" dirty="0">
                <a:solidFill>
                  <a:srgbClr val="FFFFFF"/>
                </a:solidFill>
                <a:latin typeface="Trebuchet MS" panose="020B0603020202020204"/>
                <a:cs typeface="Trebuchet MS" panose="020B0603020202020204"/>
              </a:rPr>
              <a:t> </a:t>
            </a:r>
            <a:r>
              <a:rPr sz="3200" b="1" spc="-180" dirty="0">
                <a:solidFill>
                  <a:srgbClr val="FFFFFF"/>
                </a:solidFill>
                <a:latin typeface="Trebuchet MS" panose="020B0603020202020204"/>
                <a:cs typeface="Trebuchet MS" panose="020B0603020202020204"/>
              </a:rPr>
              <a:t>T</a:t>
            </a:r>
            <a:r>
              <a:rPr sz="3200" b="1" spc="130" dirty="0">
                <a:solidFill>
                  <a:srgbClr val="FFFFFF"/>
                </a:solidFill>
                <a:latin typeface="Trebuchet MS" panose="020B0603020202020204"/>
                <a:cs typeface="Trebuchet MS" panose="020B0603020202020204"/>
              </a:rPr>
              <a:t>-</a:t>
            </a:r>
            <a:r>
              <a:rPr sz="3200" b="1" spc="35" dirty="0">
                <a:solidFill>
                  <a:srgbClr val="FFFFFF"/>
                </a:solidFill>
                <a:latin typeface="Trebuchet MS" panose="020B0603020202020204"/>
                <a:cs typeface="Trebuchet MS" panose="020B0603020202020204"/>
              </a:rPr>
              <a:t>R</a:t>
            </a:r>
            <a:r>
              <a:rPr sz="3200" b="1" spc="-50" dirty="0">
                <a:solidFill>
                  <a:srgbClr val="FFFFFF"/>
                </a:solidFill>
                <a:latin typeface="Trebuchet MS" panose="020B0603020202020204"/>
                <a:cs typeface="Trebuchet MS" panose="020B0603020202020204"/>
              </a:rPr>
              <a:t>e</a:t>
            </a:r>
            <a:r>
              <a:rPr sz="3200" b="1" spc="-70" dirty="0">
                <a:solidFill>
                  <a:srgbClr val="FFFFFF"/>
                </a:solidFill>
                <a:latin typeface="Trebuchet MS" panose="020B0603020202020204"/>
                <a:cs typeface="Trebuchet MS" panose="020B0603020202020204"/>
              </a:rPr>
              <a:t>x  </a:t>
            </a:r>
            <a:endParaRPr sz="3200" b="1" spc="-70" dirty="0">
              <a:solidFill>
                <a:srgbClr val="FFFFFF"/>
              </a:solidFill>
              <a:latin typeface="Trebuchet MS" panose="020B0603020202020204"/>
              <a:cs typeface="Trebuchet MS" panose="020B0603020202020204"/>
            </a:endParaRPr>
          </a:p>
        </p:txBody>
      </p:sp>
      <p:grpSp>
        <p:nvGrpSpPr>
          <p:cNvPr id="15" name="Group 14"/>
          <p:cNvGrpSpPr/>
          <p:nvPr/>
        </p:nvGrpSpPr>
        <p:grpSpPr>
          <a:xfrm>
            <a:off x="2057400" y="4152900"/>
            <a:ext cx="9082405" cy="1735098"/>
            <a:chOff x="3360" y="7020"/>
            <a:chExt cx="9998" cy="1823"/>
          </a:xfrm>
        </p:grpSpPr>
        <p:pic>
          <p:nvPicPr>
            <p:cNvPr id="12" name="object 12"/>
            <p:cNvPicPr/>
            <p:nvPr/>
          </p:nvPicPr>
          <p:blipFill>
            <a:blip r:embed="rId1" cstate="print"/>
            <a:stretch>
              <a:fillRect/>
            </a:stretch>
          </p:blipFill>
          <p:spPr>
            <a:xfrm>
              <a:off x="3360" y="7020"/>
              <a:ext cx="9998" cy="1738"/>
            </a:xfrm>
            <a:prstGeom prst="rect">
              <a:avLst/>
            </a:prstGeom>
          </p:spPr>
        </p:pic>
        <p:sp>
          <p:nvSpPr>
            <p:cNvPr id="13" name="object 13"/>
            <p:cNvSpPr txBox="1"/>
            <p:nvPr/>
          </p:nvSpPr>
          <p:spPr>
            <a:xfrm>
              <a:off x="3927" y="8539"/>
              <a:ext cx="8145" cy="304"/>
            </a:xfrm>
            <a:prstGeom prst="rect">
              <a:avLst/>
            </a:prstGeom>
          </p:spPr>
          <p:txBody>
            <a:bodyPr vert="horz" wrap="square" lIns="0" tIns="12700" rIns="0" bIns="0" rtlCol="0">
              <a:spAutoFit/>
            </a:bodyPr>
            <a:lstStyle/>
            <a:p>
              <a:pPr marL="12700">
                <a:lnSpc>
                  <a:spcPct val="100000"/>
                </a:lnSpc>
                <a:spcBef>
                  <a:spcPts val="100"/>
                </a:spcBef>
              </a:pPr>
              <a:r>
                <a:rPr b="1" spc="65" dirty="0">
                  <a:solidFill>
                    <a:srgbClr val="4D5658"/>
                  </a:solidFill>
                  <a:latin typeface="Trebuchet MS" panose="020B0603020202020204"/>
                  <a:cs typeface="Trebuchet MS" panose="020B0603020202020204"/>
                </a:rPr>
                <a:t>SMART</a:t>
              </a:r>
              <a:r>
                <a:rPr b="1" spc="10" dirty="0">
                  <a:solidFill>
                    <a:srgbClr val="4D5658"/>
                  </a:solidFill>
                  <a:latin typeface="Trebuchet MS" panose="020B0603020202020204"/>
                  <a:cs typeface="Trebuchet MS" panose="020B0603020202020204"/>
                </a:rPr>
                <a:t> </a:t>
              </a:r>
              <a:r>
                <a:rPr b="1" spc="40" dirty="0">
                  <a:solidFill>
                    <a:srgbClr val="4D5658"/>
                  </a:solidFill>
                  <a:latin typeface="Trebuchet MS" panose="020B0603020202020204"/>
                  <a:cs typeface="Trebuchet MS" panose="020B0603020202020204"/>
                </a:rPr>
                <a:t>SECURITY</a:t>
              </a:r>
              <a:r>
                <a:rPr b="1" spc="10" dirty="0">
                  <a:solidFill>
                    <a:srgbClr val="4D5658"/>
                  </a:solidFill>
                  <a:latin typeface="Trebuchet MS" panose="020B0603020202020204"/>
                  <a:cs typeface="Trebuchet MS" panose="020B0603020202020204"/>
                </a:rPr>
                <a:t> </a:t>
              </a:r>
              <a:r>
                <a:rPr b="1" spc="60" dirty="0">
                  <a:solidFill>
                    <a:srgbClr val="4D5658"/>
                  </a:solidFill>
                  <a:latin typeface="Trebuchet MS" panose="020B0603020202020204"/>
                  <a:cs typeface="Trebuchet MS" panose="020B0603020202020204"/>
                </a:rPr>
                <a:t>SOLUTIONS</a:t>
              </a:r>
              <a:r>
                <a:rPr b="1" spc="10" dirty="0">
                  <a:solidFill>
                    <a:srgbClr val="4D5658"/>
                  </a:solidFill>
                  <a:latin typeface="Trebuchet MS" panose="020B0603020202020204"/>
                  <a:cs typeface="Trebuchet MS" panose="020B0603020202020204"/>
                </a:rPr>
                <a:t> </a:t>
              </a:r>
              <a:r>
                <a:rPr b="1" spc="-20" dirty="0">
                  <a:solidFill>
                    <a:srgbClr val="4D5658"/>
                  </a:solidFill>
                  <a:latin typeface="Trebuchet MS" panose="020B0603020202020204"/>
                  <a:cs typeface="Trebuchet MS" panose="020B0603020202020204"/>
                </a:rPr>
                <a:t>FOR</a:t>
              </a:r>
              <a:r>
                <a:rPr b="1" spc="10" dirty="0">
                  <a:solidFill>
                    <a:srgbClr val="4D5658"/>
                  </a:solidFill>
                  <a:latin typeface="Trebuchet MS" panose="020B0603020202020204"/>
                  <a:cs typeface="Trebuchet MS" panose="020B0603020202020204"/>
                </a:rPr>
                <a:t> </a:t>
              </a:r>
              <a:r>
                <a:rPr b="1" spc="60" dirty="0">
                  <a:solidFill>
                    <a:srgbClr val="4D5658"/>
                  </a:solidFill>
                  <a:latin typeface="Trebuchet MS" panose="020B0603020202020204"/>
                  <a:cs typeface="Trebuchet MS" panose="020B0603020202020204"/>
                </a:rPr>
                <a:t>INTRUSION</a:t>
              </a:r>
              <a:r>
                <a:rPr b="1" spc="10" dirty="0">
                  <a:solidFill>
                    <a:srgbClr val="4D5658"/>
                  </a:solidFill>
                  <a:latin typeface="Trebuchet MS" panose="020B0603020202020204"/>
                  <a:cs typeface="Trebuchet MS" panose="020B0603020202020204"/>
                </a:rPr>
                <a:t> DETECTION</a:t>
              </a:r>
              <a:endParaRPr>
                <a:latin typeface="Trebuchet MS" panose="020B0603020202020204"/>
                <a:cs typeface="Trebuchet MS" panose="020B0603020202020204"/>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533400" y="342900"/>
            <a:ext cx="10038715" cy="1261110"/>
          </a:xfrm>
          <a:prstGeom prst="rect">
            <a:avLst/>
          </a:prstGeom>
        </p:spPr>
        <p:txBody>
          <a:bodyPr vert="horz" wrap="square" lIns="0" tIns="12065" rIns="0" bIns="0" rtlCol="0">
            <a:spAutoFit/>
          </a:bodyPr>
          <a:p>
            <a:pPr marL="12700" marR="5080">
              <a:lnSpc>
                <a:spcPct val="116000"/>
              </a:lnSpc>
              <a:spcBef>
                <a:spcPts val="95"/>
              </a:spcBef>
            </a:pPr>
            <a:r>
              <a:rPr lang="en-US" altLang="en-IN" sz="7000" b="0" spc="195" dirty="0">
                <a:latin typeface="Trebuchet MS" panose="020B0603020202020204"/>
                <a:cs typeface="Trebuchet MS" panose="020B0603020202020204"/>
              </a:rPr>
              <a:t>HARDWARE COMPOENTS</a:t>
            </a:r>
            <a:endParaRPr lang="en-US" altLang="en-IN"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2" name="Text Box 1"/>
          <p:cNvSpPr txBox="1"/>
          <p:nvPr/>
        </p:nvSpPr>
        <p:spPr>
          <a:xfrm>
            <a:off x="13309600" y="7734300"/>
            <a:ext cx="1056640" cy="368300"/>
          </a:xfrm>
          <a:prstGeom prst="rect">
            <a:avLst/>
          </a:prstGeom>
          <a:noFill/>
        </p:spPr>
        <p:txBody>
          <a:bodyPr wrap="none" rtlCol="0" anchor="t">
            <a:spAutoFit/>
          </a:bodyPr>
          <a:p>
            <a:pPr marL="12700">
              <a:lnSpc>
                <a:spcPct val="100000"/>
              </a:lnSpc>
              <a:spcBef>
                <a:spcPts val="1995"/>
              </a:spcBef>
            </a:pPr>
            <a:r>
              <a:rPr lang="en-US" b="1" spc="60" dirty="0">
                <a:solidFill>
                  <a:srgbClr val="1736B1"/>
                </a:solidFill>
                <a:latin typeface="Trebuchet MS" panose="020B0603020202020204"/>
                <a:cs typeface="Trebuchet MS" panose="020B0603020202020204"/>
                <a:sym typeface="+mn-ea"/>
              </a:rPr>
              <a:t>Sensors</a:t>
            </a:r>
            <a:endParaRPr lang="en-US"/>
          </a:p>
        </p:txBody>
      </p:sp>
      <p:sp>
        <p:nvSpPr>
          <p:cNvPr id="3" name="Text Box 2"/>
          <p:cNvSpPr txBox="1"/>
          <p:nvPr/>
        </p:nvSpPr>
        <p:spPr>
          <a:xfrm>
            <a:off x="6781800" y="4914900"/>
            <a:ext cx="2160905" cy="368300"/>
          </a:xfrm>
          <a:prstGeom prst="rect">
            <a:avLst/>
          </a:prstGeom>
          <a:noFill/>
        </p:spPr>
        <p:txBody>
          <a:bodyPr wrap="none" rtlCol="0" anchor="t">
            <a:spAutoFit/>
          </a:bodyPr>
          <a:p>
            <a:pPr marL="12700">
              <a:lnSpc>
                <a:spcPct val="100000"/>
              </a:lnSpc>
              <a:spcBef>
                <a:spcPts val="1995"/>
              </a:spcBef>
            </a:pPr>
            <a:r>
              <a:rPr lang="en-US" b="1" spc="60" dirty="0">
                <a:solidFill>
                  <a:srgbClr val="1736B1"/>
                </a:solidFill>
                <a:latin typeface="Trebuchet MS" panose="020B0603020202020204"/>
                <a:cs typeface="Trebuchet MS" panose="020B0603020202020204"/>
                <a:sym typeface="+mn-ea"/>
              </a:rPr>
              <a:t>Micro Controllers</a:t>
            </a:r>
            <a:endParaRPr lang="en-US"/>
          </a:p>
        </p:txBody>
      </p:sp>
      <p:sp>
        <p:nvSpPr>
          <p:cNvPr id="4" name="Text Box 3"/>
          <p:cNvSpPr txBox="1"/>
          <p:nvPr/>
        </p:nvSpPr>
        <p:spPr>
          <a:xfrm>
            <a:off x="2439035" y="4869180"/>
            <a:ext cx="2189480" cy="368300"/>
          </a:xfrm>
          <a:prstGeom prst="rect">
            <a:avLst/>
          </a:prstGeom>
          <a:noFill/>
        </p:spPr>
        <p:txBody>
          <a:bodyPr wrap="none" rtlCol="0" anchor="t">
            <a:spAutoFit/>
          </a:bodyPr>
          <a:p>
            <a:pPr marL="12700" algn="ctr">
              <a:lnSpc>
                <a:spcPct val="100000"/>
              </a:lnSpc>
              <a:spcBef>
                <a:spcPts val="1995"/>
              </a:spcBef>
            </a:pPr>
            <a:r>
              <a:rPr lang="en-US" b="1" spc="60" dirty="0">
                <a:solidFill>
                  <a:srgbClr val="1736B1"/>
                </a:solidFill>
                <a:latin typeface="Trebuchet MS" panose="020B0603020202020204"/>
                <a:cs typeface="Trebuchet MS" panose="020B0603020202020204"/>
                <a:sym typeface="+mn-ea"/>
              </a:rPr>
              <a:t>Micro Computers </a:t>
            </a:r>
            <a:endParaRPr lang="en-US"/>
          </a:p>
        </p:txBody>
      </p:sp>
      <p:sp>
        <p:nvSpPr>
          <p:cNvPr id="5" name="Text Box 4"/>
          <p:cNvSpPr txBox="1"/>
          <p:nvPr/>
        </p:nvSpPr>
        <p:spPr>
          <a:xfrm>
            <a:off x="2438400" y="8451850"/>
            <a:ext cx="1536700" cy="368300"/>
          </a:xfrm>
          <a:prstGeom prst="rect">
            <a:avLst/>
          </a:prstGeom>
          <a:noFill/>
        </p:spPr>
        <p:txBody>
          <a:bodyPr wrap="none" rtlCol="0" anchor="t">
            <a:spAutoFit/>
          </a:bodyPr>
          <a:p>
            <a:pPr marL="12700">
              <a:lnSpc>
                <a:spcPct val="100000"/>
              </a:lnSpc>
              <a:spcBef>
                <a:spcPts val="1995"/>
              </a:spcBef>
            </a:pPr>
            <a:r>
              <a:rPr lang="en-US" b="1" spc="60" dirty="0">
                <a:solidFill>
                  <a:srgbClr val="1736B1"/>
                </a:solidFill>
                <a:latin typeface="Trebuchet MS" panose="020B0603020202020204"/>
                <a:cs typeface="Trebuchet MS" panose="020B0603020202020204"/>
                <a:sym typeface="+mn-ea"/>
              </a:rPr>
              <a:t>Wifi Module</a:t>
            </a:r>
            <a:endParaRPr lang="en-US"/>
          </a:p>
        </p:txBody>
      </p:sp>
      <p:pic>
        <p:nvPicPr>
          <p:cNvPr id="6" name="Picture 5" descr="download (6)"/>
          <p:cNvPicPr>
            <a:picLocks noChangeAspect="1"/>
          </p:cNvPicPr>
          <p:nvPr/>
        </p:nvPicPr>
        <p:blipFill>
          <a:blip r:embed="rId1"/>
          <a:stretch>
            <a:fillRect/>
          </a:stretch>
        </p:blipFill>
        <p:spPr>
          <a:xfrm>
            <a:off x="1600200" y="2933700"/>
            <a:ext cx="3218815" cy="1889760"/>
          </a:xfrm>
          <a:prstGeom prst="rect">
            <a:avLst/>
          </a:prstGeom>
        </p:spPr>
      </p:pic>
      <p:pic>
        <p:nvPicPr>
          <p:cNvPr id="7" name="Picture 6" descr="download (7)"/>
          <p:cNvPicPr>
            <a:picLocks noChangeAspect="1"/>
          </p:cNvPicPr>
          <p:nvPr/>
        </p:nvPicPr>
        <p:blipFill>
          <a:blip r:embed="rId2"/>
          <a:stretch>
            <a:fillRect/>
          </a:stretch>
        </p:blipFill>
        <p:spPr>
          <a:xfrm>
            <a:off x="6477000" y="1943100"/>
            <a:ext cx="2719070" cy="2719070"/>
          </a:xfrm>
          <a:prstGeom prst="rect">
            <a:avLst/>
          </a:prstGeom>
        </p:spPr>
      </p:pic>
      <p:pic>
        <p:nvPicPr>
          <p:cNvPr id="8" name="Picture 7" descr="download (8)"/>
          <p:cNvPicPr>
            <a:picLocks noChangeAspect="1"/>
          </p:cNvPicPr>
          <p:nvPr/>
        </p:nvPicPr>
        <p:blipFill>
          <a:blip r:embed="rId3"/>
          <a:stretch>
            <a:fillRect/>
          </a:stretch>
        </p:blipFill>
        <p:spPr>
          <a:xfrm>
            <a:off x="1600200" y="5829300"/>
            <a:ext cx="3500755" cy="2622550"/>
          </a:xfrm>
          <a:prstGeom prst="rect">
            <a:avLst/>
          </a:prstGeom>
        </p:spPr>
      </p:pic>
      <p:pic>
        <p:nvPicPr>
          <p:cNvPr id="15" name="Picture 14" descr="download (9)"/>
          <p:cNvPicPr>
            <a:picLocks noChangeAspect="1"/>
          </p:cNvPicPr>
          <p:nvPr/>
        </p:nvPicPr>
        <p:blipFill>
          <a:blip r:embed="rId4"/>
          <a:stretch>
            <a:fillRect/>
          </a:stretch>
        </p:blipFill>
        <p:spPr>
          <a:xfrm>
            <a:off x="6019800" y="5448300"/>
            <a:ext cx="3007360" cy="3007360"/>
          </a:xfrm>
          <a:prstGeom prst="rect">
            <a:avLst/>
          </a:prstGeom>
        </p:spPr>
      </p:pic>
      <p:pic>
        <p:nvPicPr>
          <p:cNvPr id="16" name="Picture 15" descr="images (1)"/>
          <p:cNvPicPr>
            <a:picLocks noChangeAspect="1"/>
          </p:cNvPicPr>
          <p:nvPr/>
        </p:nvPicPr>
        <p:blipFill>
          <a:blip r:embed="rId5"/>
          <a:stretch>
            <a:fillRect/>
          </a:stretch>
        </p:blipFill>
        <p:spPr>
          <a:xfrm>
            <a:off x="11506200" y="2857500"/>
            <a:ext cx="4664075" cy="4664075"/>
          </a:xfrm>
          <a:prstGeom prst="rect">
            <a:avLst/>
          </a:prstGeom>
        </p:spPr>
      </p:pic>
      <p:sp>
        <p:nvSpPr>
          <p:cNvPr id="27" name="Text Box 26"/>
          <p:cNvSpPr txBox="1"/>
          <p:nvPr/>
        </p:nvSpPr>
        <p:spPr>
          <a:xfrm>
            <a:off x="6553200" y="8343900"/>
            <a:ext cx="1931035" cy="368300"/>
          </a:xfrm>
          <a:prstGeom prst="rect">
            <a:avLst/>
          </a:prstGeom>
          <a:noFill/>
        </p:spPr>
        <p:txBody>
          <a:bodyPr wrap="none" rtlCol="0" anchor="t">
            <a:spAutoFit/>
          </a:bodyPr>
          <a:p>
            <a:pPr marL="12700">
              <a:lnSpc>
                <a:spcPct val="100000"/>
              </a:lnSpc>
              <a:spcBef>
                <a:spcPts val="1995"/>
              </a:spcBef>
            </a:pPr>
            <a:r>
              <a:rPr lang="en-US" b="1" spc="60" dirty="0">
                <a:solidFill>
                  <a:srgbClr val="1736B1"/>
                </a:solidFill>
                <a:latin typeface="Trebuchet MS" panose="020B0603020202020204"/>
                <a:cs typeface="Trebuchet MS" panose="020B0603020202020204"/>
                <a:sym typeface="+mn-ea"/>
              </a:rPr>
              <a:t>Camera Module</a:t>
            </a:r>
            <a:endParaRPr lang="en-US"/>
          </a:p>
        </p:txBody>
      </p:sp>
      <p:sp>
        <p:nvSpPr>
          <p:cNvPr id="28" name="Text Box 27"/>
          <p:cNvSpPr txBox="1"/>
          <p:nvPr/>
        </p:nvSpPr>
        <p:spPr>
          <a:xfrm>
            <a:off x="2049145" y="5130800"/>
            <a:ext cx="2815590" cy="368300"/>
          </a:xfrm>
          <a:prstGeom prst="rect">
            <a:avLst/>
          </a:prstGeom>
          <a:noFill/>
        </p:spPr>
        <p:txBody>
          <a:bodyPr wrap="none" rtlCol="0" anchor="t">
            <a:spAutoFit/>
          </a:bodyPr>
          <a:p>
            <a:pPr marL="12700" algn="ctr">
              <a:lnSpc>
                <a:spcPct val="100000"/>
              </a:lnSpc>
              <a:spcBef>
                <a:spcPts val="1995"/>
              </a:spcBef>
            </a:pPr>
            <a:r>
              <a:rPr lang="en-US" b="1" spc="60" dirty="0">
                <a:solidFill>
                  <a:srgbClr val="1736B1"/>
                </a:solidFill>
                <a:latin typeface="Trebuchet MS" panose="020B0603020202020204"/>
                <a:cs typeface="Trebuchet MS" panose="020B0603020202020204"/>
                <a:sym typeface="+mn-ea"/>
              </a:rPr>
              <a:t>Raspberry Pi 4 Model B</a:t>
            </a:r>
            <a:endParaRPr lang="en-US"/>
          </a:p>
        </p:txBody>
      </p:sp>
      <p:sp>
        <p:nvSpPr>
          <p:cNvPr id="29" name="Text Box 28"/>
          <p:cNvSpPr txBox="1"/>
          <p:nvPr/>
        </p:nvSpPr>
        <p:spPr>
          <a:xfrm>
            <a:off x="7021513" y="5105400"/>
            <a:ext cx="1659255" cy="368300"/>
          </a:xfrm>
          <a:prstGeom prst="rect">
            <a:avLst/>
          </a:prstGeom>
          <a:noFill/>
        </p:spPr>
        <p:txBody>
          <a:bodyPr wrap="none" rtlCol="0" anchor="t">
            <a:spAutoFit/>
          </a:bodyPr>
          <a:p>
            <a:pPr marL="12700" algn="ctr">
              <a:lnSpc>
                <a:spcPct val="100000"/>
              </a:lnSpc>
              <a:spcBef>
                <a:spcPts val="1995"/>
              </a:spcBef>
            </a:pPr>
            <a:r>
              <a:rPr lang="en-US" b="1" spc="60" dirty="0">
                <a:solidFill>
                  <a:srgbClr val="1736B1"/>
                </a:solidFill>
                <a:latin typeface="Trebuchet MS" panose="020B0603020202020204"/>
                <a:cs typeface="Trebuchet MS" panose="020B0603020202020204"/>
                <a:sym typeface="+mn-ea"/>
              </a:rPr>
              <a:t>Arduino UNO</a:t>
            </a:r>
            <a:endParaRPr lang="en-US"/>
          </a:p>
        </p:txBody>
      </p:sp>
      <p:sp>
        <p:nvSpPr>
          <p:cNvPr id="30" name="Text Box 29"/>
          <p:cNvSpPr txBox="1"/>
          <p:nvPr/>
        </p:nvSpPr>
        <p:spPr>
          <a:xfrm>
            <a:off x="2660333" y="8686800"/>
            <a:ext cx="1237615" cy="368300"/>
          </a:xfrm>
          <a:prstGeom prst="rect">
            <a:avLst/>
          </a:prstGeom>
          <a:noFill/>
        </p:spPr>
        <p:txBody>
          <a:bodyPr wrap="none" rtlCol="0" anchor="t">
            <a:spAutoFit/>
          </a:bodyPr>
          <a:p>
            <a:pPr marL="12700" algn="ctr">
              <a:lnSpc>
                <a:spcPct val="100000"/>
              </a:lnSpc>
              <a:spcBef>
                <a:spcPts val="1995"/>
              </a:spcBef>
            </a:pPr>
            <a:r>
              <a:rPr lang="en-US" b="1" spc="60" dirty="0">
                <a:solidFill>
                  <a:srgbClr val="1736B1"/>
                </a:solidFill>
                <a:latin typeface="Trebuchet MS" panose="020B0603020202020204"/>
                <a:cs typeface="Trebuchet MS" panose="020B0603020202020204"/>
                <a:sym typeface="+mn-ea"/>
              </a:rPr>
              <a:t>ESP 8266</a:t>
            </a:r>
            <a:endParaRPr lang="en-US"/>
          </a:p>
        </p:txBody>
      </p:sp>
      <p:sp>
        <p:nvSpPr>
          <p:cNvPr id="32" name="Text Box 31"/>
          <p:cNvSpPr txBox="1"/>
          <p:nvPr/>
        </p:nvSpPr>
        <p:spPr>
          <a:xfrm>
            <a:off x="6792278" y="8534400"/>
            <a:ext cx="1508125" cy="368300"/>
          </a:xfrm>
          <a:prstGeom prst="rect">
            <a:avLst/>
          </a:prstGeom>
          <a:noFill/>
        </p:spPr>
        <p:txBody>
          <a:bodyPr wrap="none" rtlCol="0" anchor="t">
            <a:spAutoFit/>
          </a:bodyPr>
          <a:p>
            <a:pPr marL="12700" algn="ctr">
              <a:lnSpc>
                <a:spcPct val="100000"/>
              </a:lnSpc>
              <a:spcBef>
                <a:spcPts val="1995"/>
              </a:spcBef>
            </a:pPr>
            <a:r>
              <a:rPr lang="en-US" b="1" spc="60" dirty="0">
                <a:solidFill>
                  <a:srgbClr val="1736B1"/>
                </a:solidFill>
                <a:latin typeface="Trebuchet MS" panose="020B0603020202020204"/>
                <a:cs typeface="Trebuchet MS" panose="020B0603020202020204"/>
                <a:sym typeface="+mn-ea"/>
              </a:rPr>
              <a:t>ESP 32 CAM</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7153910" y="4512945"/>
            <a:ext cx="3980180" cy="1261110"/>
          </a:xfrm>
          <a:prstGeom prst="rect">
            <a:avLst/>
          </a:prstGeom>
        </p:spPr>
        <p:txBody>
          <a:bodyPr vert="horz" wrap="square" lIns="0" tIns="12065" rIns="0" bIns="0" rtlCol="0">
            <a:spAutoFit/>
          </a:bodyPr>
          <a:p>
            <a:pPr marL="12700" marR="5080">
              <a:lnSpc>
                <a:spcPct val="116000"/>
              </a:lnSpc>
              <a:spcBef>
                <a:spcPts val="95"/>
              </a:spcBef>
            </a:pPr>
            <a:r>
              <a:rPr lang="en-IN" altLang="en-US" sz="7000" b="0" spc="195" dirty="0">
                <a:latin typeface="Trebuchet MS" panose="020B0603020202020204"/>
                <a:cs typeface="Trebuchet MS" panose="020B0603020202020204"/>
              </a:rPr>
              <a:t>PRODUCT</a:t>
            </a:r>
            <a:endParaRPr lang="en-IN" altLang="en-US"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3846810" cy="1261110"/>
          </a:xfrm>
          <a:prstGeom prst="rect">
            <a:avLst/>
          </a:prstGeom>
        </p:spPr>
        <p:txBody>
          <a:bodyPr vert="horz" wrap="square" lIns="0" tIns="12065" rIns="0" bIns="0" rtlCol="0">
            <a:spAutoFit/>
          </a:bodyPr>
          <a:p>
            <a:pPr marL="12700" marR="5080">
              <a:lnSpc>
                <a:spcPct val="116000"/>
              </a:lnSpc>
              <a:spcBef>
                <a:spcPts val="95"/>
              </a:spcBef>
            </a:pPr>
            <a:r>
              <a:rPr lang="en-IN" altLang="en-US" sz="7000" b="0" spc="195" dirty="0">
                <a:latin typeface="Trebuchet MS" panose="020B0603020202020204"/>
                <a:cs typeface="Trebuchet MS" panose="020B0603020202020204"/>
              </a:rPr>
              <a:t>NETWORK GATEWAY DASHBOARD</a:t>
            </a:r>
            <a:endParaRPr lang="en-IN" altLang="en-US"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pic>
        <p:nvPicPr>
          <p:cNvPr id="9" name="Picture 8" descr="Screenshot 2023-05-01 195745"/>
          <p:cNvPicPr>
            <a:picLocks noChangeAspect="1"/>
          </p:cNvPicPr>
          <p:nvPr/>
        </p:nvPicPr>
        <p:blipFill>
          <a:blip r:embed="rId1"/>
          <a:stretch>
            <a:fillRect/>
          </a:stretch>
        </p:blipFill>
        <p:spPr>
          <a:xfrm>
            <a:off x="838200" y="2019300"/>
            <a:ext cx="12032615" cy="6607810"/>
          </a:xfrm>
          <a:prstGeom prst="rect">
            <a:avLst/>
          </a:prstGeom>
        </p:spPr>
      </p:pic>
      <p:sp>
        <p:nvSpPr>
          <p:cNvPr id="10" name="object 3"/>
          <p:cNvSpPr txBox="1"/>
          <p:nvPr/>
        </p:nvSpPr>
        <p:spPr>
          <a:xfrm>
            <a:off x="13487400" y="1790700"/>
            <a:ext cx="3987800" cy="5613400"/>
          </a:xfrm>
          <a:prstGeom prst="rect">
            <a:avLst/>
          </a:prstGeom>
        </p:spPr>
        <p:txBody>
          <a:bodyPr vert="horz" wrap="square" lIns="0" tIns="253365" rIns="0" bIns="0" rtlCol="0">
            <a:spAutoFit/>
          </a:bodyPr>
          <a:p>
            <a:pPr marL="12700">
              <a:lnSpc>
                <a:spcPct val="100000"/>
              </a:lnSpc>
              <a:spcBef>
                <a:spcPts val="1995"/>
              </a:spcBef>
            </a:pPr>
            <a:r>
              <a:rPr lang="en-IN" sz="2400" b="1" spc="60" dirty="0">
                <a:solidFill>
                  <a:srgbClr val="1736B1"/>
                </a:solidFill>
                <a:latin typeface="Trebuchet MS" panose="020B0603020202020204"/>
                <a:cs typeface="Trebuchet MS" panose="020B0603020202020204"/>
              </a:rPr>
              <a:t>Features</a:t>
            </a:r>
            <a:endParaRPr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Login functionality</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Network IP</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Network Speed</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ISP</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Network Latency</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Router’s IP</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DNS IP</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Apache2 Network Load      Balancing</a:t>
            </a:r>
            <a:endParaRPr lang="en-IN" sz="2400">
              <a:latin typeface="Trebuchet MS" panose="020B0603020202020204"/>
              <a:cs typeface="Trebuchet MS" panose="020B0603020202020204"/>
            </a:endParaRPr>
          </a:p>
        </p:txBody>
      </p:sp>
      <p:sp>
        <p:nvSpPr>
          <p:cNvPr id="11" name="Text Box 10"/>
          <p:cNvSpPr txBox="1"/>
          <p:nvPr/>
        </p:nvSpPr>
        <p:spPr>
          <a:xfrm>
            <a:off x="13487400" y="7886700"/>
            <a:ext cx="1571625" cy="922020"/>
          </a:xfrm>
          <a:prstGeom prst="rect">
            <a:avLst/>
          </a:prstGeom>
          <a:noFill/>
        </p:spPr>
        <p:txBody>
          <a:bodyPr wrap="square" rtlCol="0" anchor="t">
            <a:spAutoFit/>
          </a:bodyPr>
          <a:p>
            <a:pPr marL="12700">
              <a:lnSpc>
                <a:spcPct val="100000"/>
              </a:lnSpc>
              <a:spcBef>
                <a:spcPts val="1995"/>
              </a:spcBef>
            </a:pPr>
            <a:r>
              <a:rPr lang="en-IN" b="1" spc="60" dirty="0">
                <a:solidFill>
                  <a:srgbClr val="1736B1"/>
                </a:solidFill>
                <a:latin typeface="Trebuchet MS" panose="020B0603020202020204"/>
                <a:cs typeface="Trebuchet MS" panose="020B0603020202020204"/>
                <a:sym typeface="+mn-ea"/>
              </a:rPr>
              <a:t>Test it Out on your device: </a:t>
            </a:r>
            <a:endParaRPr lang="en-US"/>
          </a:p>
        </p:txBody>
      </p:sp>
      <p:pic>
        <p:nvPicPr>
          <p:cNvPr id="12" name="Picture 11" descr="network dashboard"/>
          <p:cNvPicPr>
            <a:picLocks noChangeAspect="1"/>
          </p:cNvPicPr>
          <p:nvPr/>
        </p:nvPicPr>
        <p:blipFill>
          <a:blip r:embed="rId2"/>
          <a:stretch>
            <a:fillRect/>
          </a:stretch>
        </p:blipFill>
        <p:spPr>
          <a:xfrm>
            <a:off x="15579090" y="7357745"/>
            <a:ext cx="1896110" cy="18961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3846810" cy="1261110"/>
          </a:xfrm>
          <a:prstGeom prst="rect">
            <a:avLst/>
          </a:prstGeom>
        </p:spPr>
        <p:txBody>
          <a:bodyPr vert="horz" wrap="square" lIns="0" tIns="12065" rIns="0" bIns="0" rtlCol="0">
            <a:spAutoFit/>
          </a:bodyPr>
          <a:p>
            <a:pPr marL="12700" marR="5080">
              <a:lnSpc>
                <a:spcPct val="116000"/>
              </a:lnSpc>
              <a:spcBef>
                <a:spcPts val="95"/>
              </a:spcBef>
            </a:pPr>
            <a:r>
              <a:rPr lang="en-IN" altLang="en-US" sz="7000" b="0" spc="195" dirty="0">
                <a:latin typeface="Trebuchet MS" panose="020B0603020202020204"/>
                <a:cs typeface="Trebuchet MS" panose="020B0603020202020204"/>
              </a:rPr>
              <a:t>HONEYPOT SYSTEM</a:t>
            </a:r>
            <a:endParaRPr lang="en-IN" altLang="en-US"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pic>
        <p:nvPicPr>
          <p:cNvPr id="2" name="Picture 1" descr="canarytokens"/>
          <p:cNvPicPr>
            <a:picLocks noChangeAspect="1"/>
          </p:cNvPicPr>
          <p:nvPr/>
        </p:nvPicPr>
        <p:blipFill>
          <a:blip r:embed="rId1"/>
          <a:srcRect l="652"/>
          <a:stretch>
            <a:fillRect/>
          </a:stretch>
        </p:blipFill>
        <p:spPr>
          <a:xfrm>
            <a:off x="2075180" y="1866900"/>
            <a:ext cx="14317980" cy="70351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10" name="object 3"/>
          <p:cNvSpPr txBox="1"/>
          <p:nvPr/>
        </p:nvSpPr>
        <p:spPr>
          <a:xfrm>
            <a:off x="12725400" y="1181100"/>
            <a:ext cx="4638675" cy="4505325"/>
          </a:xfrm>
          <a:prstGeom prst="rect">
            <a:avLst/>
          </a:prstGeom>
        </p:spPr>
        <p:txBody>
          <a:bodyPr vert="horz" wrap="square" lIns="0" tIns="253365" rIns="0" bIns="0" rtlCol="0">
            <a:spAutoFit/>
          </a:bodyPr>
          <a:p>
            <a:pPr marL="12700">
              <a:lnSpc>
                <a:spcPct val="100000"/>
              </a:lnSpc>
              <a:spcBef>
                <a:spcPts val="1995"/>
              </a:spcBef>
            </a:pPr>
            <a:r>
              <a:rPr lang="en-IN" sz="2400" b="1" spc="60" dirty="0">
                <a:solidFill>
                  <a:srgbClr val="1736B1"/>
                </a:solidFill>
                <a:latin typeface="Trebuchet MS" panose="020B0603020202020204"/>
                <a:cs typeface="Trebuchet MS" panose="020B0603020202020204"/>
              </a:rPr>
              <a:t>Features</a:t>
            </a:r>
            <a:endParaRPr lang="en-IN" sz="2400" b="1" spc="60" dirty="0">
              <a:solidFill>
                <a:srgbClr val="1736B1"/>
              </a:solidFill>
              <a:latin typeface="Trebuchet MS" panose="020B0603020202020204"/>
              <a:cs typeface="Trebuchet MS" panose="020B0603020202020204"/>
            </a:endParaRPr>
          </a:p>
          <a:p>
            <a:pPr marL="12700">
              <a:lnSpc>
                <a:spcPct val="100000"/>
              </a:lnSpc>
              <a:spcBef>
                <a:spcPts val="1995"/>
              </a:spcBef>
            </a:pPr>
            <a:r>
              <a:rPr lang="en-IN" sz="2400" b="1" spc="60" dirty="0">
                <a:solidFill>
                  <a:srgbClr val="1736B1"/>
                </a:solidFill>
                <a:latin typeface="Trebuchet MS" panose="020B0603020202020204"/>
                <a:cs typeface="Trebuchet MS" panose="020B0603020202020204"/>
              </a:rPr>
              <a:t>* </a:t>
            </a:r>
            <a:r>
              <a:rPr lang="en-IN" sz="2400">
                <a:latin typeface="Trebuchet MS" panose="020B0603020202020204"/>
                <a:cs typeface="Trebuchet MS" panose="020B0603020202020204"/>
                <a:sym typeface="+mn-ea"/>
              </a:rPr>
              <a:t>Decoy Vulnerable FTP</a:t>
            </a:r>
            <a:endParaRPr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Flag based Tracking </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Type of attack vector identification</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Attack vector Location</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Attacker IP address</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Realtime network monitoring </a:t>
            </a:r>
            <a:endParaRPr lang="en-IN" sz="2400">
              <a:latin typeface="Trebuchet MS" panose="020B0603020202020204"/>
              <a:cs typeface="Trebuchet MS" panose="020B0603020202020204"/>
            </a:endParaRPr>
          </a:p>
        </p:txBody>
      </p:sp>
      <p:sp>
        <p:nvSpPr>
          <p:cNvPr id="11" name="Text Box 10"/>
          <p:cNvSpPr txBox="1"/>
          <p:nvPr/>
        </p:nvSpPr>
        <p:spPr>
          <a:xfrm>
            <a:off x="12877800" y="7463790"/>
            <a:ext cx="1571625" cy="922020"/>
          </a:xfrm>
          <a:prstGeom prst="rect">
            <a:avLst/>
          </a:prstGeom>
          <a:noFill/>
        </p:spPr>
        <p:txBody>
          <a:bodyPr wrap="square" rtlCol="0" anchor="t">
            <a:spAutoFit/>
          </a:bodyPr>
          <a:p>
            <a:pPr marL="12700">
              <a:lnSpc>
                <a:spcPct val="100000"/>
              </a:lnSpc>
              <a:spcBef>
                <a:spcPts val="1995"/>
              </a:spcBef>
            </a:pPr>
            <a:r>
              <a:rPr lang="en-IN" b="1" spc="60" dirty="0">
                <a:solidFill>
                  <a:srgbClr val="1736B1"/>
                </a:solidFill>
                <a:latin typeface="Trebuchet MS" panose="020B0603020202020204"/>
                <a:cs typeface="Trebuchet MS" panose="020B0603020202020204"/>
                <a:sym typeface="+mn-ea"/>
              </a:rPr>
              <a:t>Test it Out on your device: </a:t>
            </a:r>
            <a:endParaRPr lang="en-US"/>
          </a:p>
        </p:txBody>
      </p:sp>
      <p:pic>
        <p:nvPicPr>
          <p:cNvPr id="5" name="Picture 4" descr="1"/>
          <p:cNvPicPr>
            <a:picLocks noChangeAspect="1"/>
          </p:cNvPicPr>
          <p:nvPr/>
        </p:nvPicPr>
        <p:blipFill>
          <a:blip r:embed="rId1"/>
          <a:srcRect l="1526" t="4718" r="29244" b="29175"/>
          <a:stretch>
            <a:fillRect/>
          </a:stretch>
        </p:blipFill>
        <p:spPr>
          <a:xfrm>
            <a:off x="1676400" y="537845"/>
            <a:ext cx="9807575" cy="4212590"/>
          </a:xfrm>
          <a:prstGeom prst="rect">
            <a:avLst/>
          </a:prstGeom>
        </p:spPr>
      </p:pic>
      <p:pic>
        <p:nvPicPr>
          <p:cNvPr id="7" name="Picture 6" descr="Screenshot 2023-05-08 033707"/>
          <p:cNvPicPr>
            <a:picLocks noChangeAspect="1"/>
          </p:cNvPicPr>
          <p:nvPr/>
        </p:nvPicPr>
        <p:blipFill>
          <a:blip r:embed="rId2"/>
          <a:srcRect t="6439" r="1552" b="13928"/>
          <a:stretch>
            <a:fillRect/>
          </a:stretch>
        </p:blipFill>
        <p:spPr>
          <a:xfrm>
            <a:off x="1447800" y="4892040"/>
            <a:ext cx="10781030" cy="4481830"/>
          </a:xfrm>
          <a:prstGeom prst="rect">
            <a:avLst/>
          </a:prstGeom>
        </p:spPr>
      </p:pic>
      <p:pic>
        <p:nvPicPr>
          <p:cNvPr id="8" name="Picture 7" descr="qrcode"/>
          <p:cNvPicPr>
            <a:picLocks noChangeAspect="1"/>
          </p:cNvPicPr>
          <p:nvPr/>
        </p:nvPicPr>
        <p:blipFill>
          <a:blip r:embed="rId3"/>
          <a:stretch>
            <a:fillRect/>
          </a:stretch>
        </p:blipFill>
        <p:spPr>
          <a:xfrm>
            <a:off x="14706600" y="6286500"/>
            <a:ext cx="2823210" cy="28232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4276705" cy="1261110"/>
          </a:xfrm>
          <a:prstGeom prst="rect">
            <a:avLst/>
          </a:prstGeom>
        </p:spPr>
        <p:txBody>
          <a:bodyPr vert="horz" wrap="square" lIns="0" tIns="12065" rIns="0" bIns="0" rtlCol="0">
            <a:spAutoFit/>
          </a:bodyPr>
          <a:p>
            <a:pPr marL="12700" marR="5080">
              <a:lnSpc>
                <a:spcPct val="116000"/>
              </a:lnSpc>
              <a:spcBef>
                <a:spcPts val="95"/>
              </a:spcBef>
            </a:pPr>
            <a:r>
              <a:rPr lang="en-IN" altLang="en-US" sz="7000" b="0" spc="195" dirty="0">
                <a:latin typeface="Trebuchet MS" panose="020B0603020202020204"/>
                <a:cs typeface="Trebuchet MS" panose="020B0603020202020204"/>
              </a:rPr>
              <a:t>BLYNK CLOUD DASHBOARD</a:t>
            </a:r>
            <a:endParaRPr lang="en-IN" altLang="en-US"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10" name="object 3"/>
          <p:cNvSpPr txBox="1"/>
          <p:nvPr/>
        </p:nvSpPr>
        <p:spPr>
          <a:xfrm>
            <a:off x="13487400" y="1104900"/>
            <a:ext cx="3987800" cy="6144260"/>
          </a:xfrm>
          <a:prstGeom prst="rect">
            <a:avLst/>
          </a:prstGeom>
        </p:spPr>
        <p:txBody>
          <a:bodyPr vert="horz" wrap="square" lIns="0" tIns="253365" rIns="0" bIns="0" rtlCol="0">
            <a:spAutoFit/>
          </a:bodyPr>
          <a:p>
            <a:pPr marL="12700">
              <a:lnSpc>
                <a:spcPct val="100000"/>
              </a:lnSpc>
              <a:spcBef>
                <a:spcPts val="1995"/>
              </a:spcBef>
            </a:pPr>
            <a:r>
              <a:rPr lang="en-IN" sz="2400" b="1" spc="60" dirty="0">
                <a:solidFill>
                  <a:srgbClr val="1736B1"/>
                </a:solidFill>
                <a:latin typeface="Trebuchet MS" panose="020B0603020202020204"/>
                <a:cs typeface="Trebuchet MS" panose="020B0603020202020204"/>
              </a:rPr>
              <a:t>Features</a:t>
            </a:r>
            <a:endParaRPr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Real time sensor readings</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Seamless UI</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Integratable API Key</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Mobile and Web based platforms availble</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Drag and Drop Modular / admin dashboard </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Receive real time push and email notifications.</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Add and control multiple devices in a single go.</a:t>
            </a:r>
            <a:endParaRPr lang="en-IN" sz="2400">
              <a:latin typeface="Trebuchet MS" panose="020B0603020202020204"/>
              <a:cs typeface="Trebuchet MS" panose="020B0603020202020204"/>
            </a:endParaRPr>
          </a:p>
        </p:txBody>
      </p:sp>
      <p:sp>
        <p:nvSpPr>
          <p:cNvPr id="11" name="Text Box 10"/>
          <p:cNvSpPr txBox="1"/>
          <p:nvPr/>
        </p:nvSpPr>
        <p:spPr>
          <a:xfrm>
            <a:off x="13487400" y="8115300"/>
            <a:ext cx="1571625" cy="922020"/>
          </a:xfrm>
          <a:prstGeom prst="rect">
            <a:avLst/>
          </a:prstGeom>
          <a:noFill/>
        </p:spPr>
        <p:txBody>
          <a:bodyPr wrap="square" rtlCol="0" anchor="t">
            <a:spAutoFit/>
          </a:bodyPr>
          <a:p>
            <a:pPr marL="12700">
              <a:lnSpc>
                <a:spcPct val="100000"/>
              </a:lnSpc>
              <a:spcBef>
                <a:spcPts val="1995"/>
              </a:spcBef>
            </a:pPr>
            <a:r>
              <a:rPr lang="en-IN" b="1" spc="60" dirty="0">
                <a:solidFill>
                  <a:srgbClr val="1736B1"/>
                </a:solidFill>
                <a:latin typeface="Trebuchet MS" panose="020B0603020202020204"/>
                <a:cs typeface="Trebuchet MS" panose="020B0603020202020204"/>
                <a:sym typeface="+mn-ea"/>
              </a:rPr>
              <a:t>Test it Out on your device: </a:t>
            </a:r>
            <a:endParaRPr lang="en-US"/>
          </a:p>
        </p:txBody>
      </p:sp>
      <p:pic>
        <p:nvPicPr>
          <p:cNvPr id="12" name="Picture 11" descr="network dashboard"/>
          <p:cNvPicPr>
            <a:picLocks noChangeAspect="1"/>
          </p:cNvPicPr>
          <p:nvPr/>
        </p:nvPicPr>
        <p:blipFill>
          <a:blip r:embed="rId1"/>
          <a:stretch>
            <a:fillRect/>
          </a:stretch>
        </p:blipFill>
        <p:spPr>
          <a:xfrm>
            <a:off x="15579090" y="7586345"/>
            <a:ext cx="1896110" cy="18961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4276705" cy="1261110"/>
          </a:xfrm>
          <a:prstGeom prst="rect">
            <a:avLst/>
          </a:prstGeom>
        </p:spPr>
        <p:txBody>
          <a:bodyPr vert="horz" wrap="square" lIns="0" tIns="12065" rIns="0" bIns="0" rtlCol="0">
            <a:spAutoFit/>
          </a:bodyPr>
          <a:p>
            <a:pPr marL="12700" marR="5080">
              <a:lnSpc>
                <a:spcPct val="116000"/>
              </a:lnSpc>
              <a:spcBef>
                <a:spcPts val="95"/>
              </a:spcBef>
            </a:pPr>
            <a:r>
              <a:rPr lang="en-IN" altLang="en-US" sz="7000" b="0" spc="195" dirty="0">
                <a:latin typeface="Trebuchet MS" panose="020B0603020202020204"/>
                <a:cs typeface="Trebuchet MS" panose="020B0603020202020204"/>
              </a:rPr>
              <a:t>IOT MODULES</a:t>
            </a:r>
            <a:endParaRPr lang="en-IN" altLang="en-US"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10" name="object 3"/>
          <p:cNvSpPr txBox="1"/>
          <p:nvPr/>
        </p:nvSpPr>
        <p:spPr>
          <a:xfrm>
            <a:off x="13487400" y="1790700"/>
            <a:ext cx="3987800" cy="5613400"/>
          </a:xfrm>
          <a:prstGeom prst="rect">
            <a:avLst/>
          </a:prstGeom>
        </p:spPr>
        <p:txBody>
          <a:bodyPr vert="horz" wrap="square" lIns="0" tIns="253365" rIns="0" bIns="0" rtlCol="0">
            <a:spAutoFit/>
          </a:bodyPr>
          <a:p>
            <a:pPr marL="12700">
              <a:lnSpc>
                <a:spcPct val="100000"/>
              </a:lnSpc>
              <a:spcBef>
                <a:spcPts val="1995"/>
              </a:spcBef>
            </a:pPr>
            <a:r>
              <a:rPr lang="en-IN" sz="2400" b="1" spc="60" dirty="0">
                <a:solidFill>
                  <a:srgbClr val="1736B1"/>
                </a:solidFill>
                <a:latin typeface="Trebuchet MS" panose="020B0603020202020204"/>
                <a:cs typeface="Trebuchet MS" panose="020B0603020202020204"/>
              </a:rPr>
              <a:t>Features</a:t>
            </a:r>
            <a:endParaRPr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Login functionality</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Network IP</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Network Speed</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ISP</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Network Latency</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Router’s IP</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DNS IP</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Apache2 Network Load      Balancing</a:t>
            </a:r>
            <a:endParaRPr lang="en-IN" sz="2400">
              <a:latin typeface="Trebuchet MS" panose="020B0603020202020204"/>
              <a:cs typeface="Trebuchet MS" panose="020B0603020202020204"/>
            </a:endParaRPr>
          </a:p>
        </p:txBody>
      </p:sp>
      <p:sp>
        <p:nvSpPr>
          <p:cNvPr id="11" name="Text Box 10"/>
          <p:cNvSpPr txBox="1"/>
          <p:nvPr/>
        </p:nvSpPr>
        <p:spPr>
          <a:xfrm>
            <a:off x="13487400" y="7886700"/>
            <a:ext cx="1571625" cy="922020"/>
          </a:xfrm>
          <a:prstGeom prst="rect">
            <a:avLst/>
          </a:prstGeom>
          <a:noFill/>
        </p:spPr>
        <p:txBody>
          <a:bodyPr wrap="square" rtlCol="0" anchor="t">
            <a:spAutoFit/>
          </a:bodyPr>
          <a:p>
            <a:pPr marL="12700">
              <a:lnSpc>
                <a:spcPct val="100000"/>
              </a:lnSpc>
              <a:spcBef>
                <a:spcPts val="1995"/>
              </a:spcBef>
            </a:pPr>
            <a:r>
              <a:rPr lang="en-IN" b="1" spc="60" dirty="0">
                <a:solidFill>
                  <a:srgbClr val="1736B1"/>
                </a:solidFill>
                <a:latin typeface="Trebuchet MS" panose="020B0603020202020204"/>
                <a:cs typeface="Trebuchet MS" panose="020B0603020202020204"/>
                <a:sym typeface="+mn-ea"/>
              </a:rPr>
              <a:t>Test it Out on your device: </a:t>
            </a:r>
            <a:endParaRPr lang="en-US"/>
          </a:p>
        </p:txBody>
      </p:sp>
      <p:pic>
        <p:nvPicPr>
          <p:cNvPr id="12" name="Picture 11" descr="network dashboard"/>
          <p:cNvPicPr>
            <a:picLocks noChangeAspect="1"/>
          </p:cNvPicPr>
          <p:nvPr/>
        </p:nvPicPr>
        <p:blipFill>
          <a:blip r:embed="rId1"/>
          <a:stretch>
            <a:fillRect/>
          </a:stretch>
        </p:blipFill>
        <p:spPr>
          <a:xfrm>
            <a:off x="15579090" y="7357745"/>
            <a:ext cx="1896110" cy="1896110"/>
          </a:xfrm>
          <a:prstGeom prst="rect">
            <a:avLst/>
          </a:prstGeom>
        </p:spPr>
      </p:pic>
      <p:pic>
        <p:nvPicPr>
          <p:cNvPr id="3" name="Picture 2" descr="Components"/>
          <p:cNvPicPr>
            <a:picLocks noChangeAspect="1"/>
          </p:cNvPicPr>
          <p:nvPr/>
        </p:nvPicPr>
        <p:blipFill>
          <a:blip r:embed="rId2"/>
          <a:stretch>
            <a:fillRect/>
          </a:stretch>
        </p:blipFill>
        <p:spPr>
          <a:xfrm>
            <a:off x="990600" y="2705100"/>
            <a:ext cx="11917680" cy="55930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3846810" cy="1261110"/>
          </a:xfrm>
          <a:prstGeom prst="rect">
            <a:avLst/>
          </a:prstGeom>
        </p:spPr>
        <p:txBody>
          <a:bodyPr vert="horz" wrap="square" lIns="0" tIns="12065" rIns="0" bIns="0" rtlCol="0">
            <a:spAutoFit/>
          </a:bodyPr>
          <a:p>
            <a:pPr marL="12700" marR="5080">
              <a:lnSpc>
                <a:spcPct val="116000"/>
              </a:lnSpc>
              <a:spcBef>
                <a:spcPts val="95"/>
              </a:spcBef>
            </a:pPr>
            <a:r>
              <a:rPr lang="en-IN" altLang="en-US" sz="7000" b="0" spc="195" dirty="0">
                <a:latin typeface="Trebuchet MS" panose="020B0603020202020204"/>
                <a:cs typeface="Trebuchet MS" panose="020B0603020202020204"/>
              </a:rPr>
              <a:t>COMPUTER VISION MODULE</a:t>
            </a:r>
            <a:endParaRPr lang="en-IN" altLang="en-US"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10" name="object 3"/>
          <p:cNvSpPr txBox="1"/>
          <p:nvPr/>
        </p:nvSpPr>
        <p:spPr>
          <a:xfrm>
            <a:off x="13487400" y="1790700"/>
            <a:ext cx="3987800" cy="5613400"/>
          </a:xfrm>
          <a:prstGeom prst="rect">
            <a:avLst/>
          </a:prstGeom>
        </p:spPr>
        <p:txBody>
          <a:bodyPr vert="horz" wrap="square" lIns="0" tIns="253365" rIns="0" bIns="0" rtlCol="0">
            <a:spAutoFit/>
          </a:bodyPr>
          <a:p>
            <a:pPr marL="12700">
              <a:lnSpc>
                <a:spcPct val="100000"/>
              </a:lnSpc>
              <a:spcBef>
                <a:spcPts val="1995"/>
              </a:spcBef>
            </a:pPr>
            <a:r>
              <a:rPr lang="en-IN" sz="2400" b="1" spc="60" dirty="0">
                <a:solidFill>
                  <a:srgbClr val="1736B1"/>
                </a:solidFill>
                <a:latin typeface="Trebuchet MS" panose="020B0603020202020204"/>
                <a:cs typeface="Trebuchet MS" panose="020B0603020202020204"/>
              </a:rPr>
              <a:t>Features</a:t>
            </a:r>
            <a:endParaRPr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Login functionality</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Network IP</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Network Speed</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ISP</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Network Latency</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Router’s IP</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DNS IP</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Apache2 Network Load      Balancing</a:t>
            </a:r>
            <a:endParaRPr lang="en-IN" sz="2400">
              <a:latin typeface="Trebuchet MS" panose="020B0603020202020204"/>
              <a:cs typeface="Trebuchet MS" panose="020B0603020202020204"/>
            </a:endParaRPr>
          </a:p>
        </p:txBody>
      </p:sp>
      <p:sp>
        <p:nvSpPr>
          <p:cNvPr id="11" name="Text Box 10"/>
          <p:cNvSpPr txBox="1"/>
          <p:nvPr/>
        </p:nvSpPr>
        <p:spPr>
          <a:xfrm>
            <a:off x="13487400" y="7886700"/>
            <a:ext cx="1571625" cy="922020"/>
          </a:xfrm>
          <a:prstGeom prst="rect">
            <a:avLst/>
          </a:prstGeom>
          <a:noFill/>
        </p:spPr>
        <p:txBody>
          <a:bodyPr wrap="square" rtlCol="0" anchor="t">
            <a:spAutoFit/>
          </a:bodyPr>
          <a:p>
            <a:pPr marL="12700">
              <a:lnSpc>
                <a:spcPct val="100000"/>
              </a:lnSpc>
              <a:spcBef>
                <a:spcPts val="1995"/>
              </a:spcBef>
            </a:pPr>
            <a:r>
              <a:rPr lang="en-IN" b="1" spc="60" dirty="0">
                <a:solidFill>
                  <a:srgbClr val="1736B1"/>
                </a:solidFill>
                <a:latin typeface="Trebuchet MS" panose="020B0603020202020204"/>
                <a:cs typeface="Trebuchet MS" panose="020B0603020202020204"/>
                <a:sym typeface="+mn-ea"/>
              </a:rPr>
              <a:t>Test it Out on your device: </a:t>
            </a:r>
            <a:endParaRPr lang="en-US"/>
          </a:p>
        </p:txBody>
      </p:sp>
      <p:pic>
        <p:nvPicPr>
          <p:cNvPr id="12" name="Picture 11" descr="network dashboard"/>
          <p:cNvPicPr>
            <a:picLocks noChangeAspect="1"/>
          </p:cNvPicPr>
          <p:nvPr/>
        </p:nvPicPr>
        <p:blipFill>
          <a:blip r:embed="rId1"/>
          <a:stretch>
            <a:fillRect/>
          </a:stretch>
        </p:blipFill>
        <p:spPr>
          <a:xfrm>
            <a:off x="15579090" y="7357745"/>
            <a:ext cx="1896110" cy="1896110"/>
          </a:xfrm>
          <a:prstGeom prst="rect">
            <a:avLst/>
          </a:prstGeom>
        </p:spPr>
      </p:pic>
      <p:pic>
        <p:nvPicPr>
          <p:cNvPr id="2" name="Picture 1" descr="Screenshot 2023-05-08 025235"/>
          <p:cNvPicPr>
            <a:picLocks noChangeAspect="1"/>
          </p:cNvPicPr>
          <p:nvPr/>
        </p:nvPicPr>
        <p:blipFill>
          <a:blip r:embed="rId2"/>
          <a:stretch>
            <a:fillRect/>
          </a:stretch>
        </p:blipFill>
        <p:spPr>
          <a:xfrm>
            <a:off x="609600" y="2241550"/>
            <a:ext cx="12566015" cy="66370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3846810" cy="1261110"/>
          </a:xfrm>
          <a:prstGeom prst="rect">
            <a:avLst/>
          </a:prstGeom>
        </p:spPr>
        <p:txBody>
          <a:bodyPr vert="horz" wrap="square" lIns="0" tIns="12065" rIns="0" bIns="0" rtlCol="0">
            <a:spAutoFit/>
          </a:bodyPr>
          <a:p>
            <a:pPr marL="12700" marR="5080">
              <a:lnSpc>
                <a:spcPct val="116000"/>
              </a:lnSpc>
              <a:spcBef>
                <a:spcPts val="95"/>
              </a:spcBef>
            </a:pPr>
            <a:r>
              <a:rPr lang="en-IN" altLang="en-US" sz="7000" b="0" spc="195" dirty="0">
                <a:latin typeface="Trebuchet MS" panose="020B0603020202020204"/>
                <a:cs typeface="Trebuchet MS" panose="020B0603020202020204"/>
              </a:rPr>
              <a:t>SURVEILLANCE DASHBOARD</a:t>
            </a:r>
            <a:endParaRPr lang="en-IN" altLang="en-US"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10" name="object 3"/>
          <p:cNvSpPr txBox="1"/>
          <p:nvPr/>
        </p:nvSpPr>
        <p:spPr>
          <a:xfrm>
            <a:off x="13487400" y="1790700"/>
            <a:ext cx="3987800" cy="5613400"/>
          </a:xfrm>
          <a:prstGeom prst="rect">
            <a:avLst/>
          </a:prstGeom>
        </p:spPr>
        <p:txBody>
          <a:bodyPr vert="horz" wrap="square" lIns="0" tIns="253365" rIns="0" bIns="0" rtlCol="0">
            <a:spAutoFit/>
          </a:bodyPr>
          <a:p>
            <a:pPr marL="12700">
              <a:lnSpc>
                <a:spcPct val="100000"/>
              </a:lnSpc>
              <a:spcBef>
                <a:spcPts val="1995"/>
              </a:spcBef>
            </a:pPr>
            <a:r>
              <a:rPr lang="en-IN" sz="2400" b="1" spc="60" dirty="0">
                <a:solidFill>
                  <a:srgbClr val="1736B1"/>
                </a:solidFill>
                <a:latin typeface="Trebuchet MS" panose="020B0603020202020204"/>
                <a:cs typeface="Trebuchet MS" panose="020B0603020202020204"/>
              </a:rPr>
              <a:t>Features</a:t>
            </a:r>
            <a:endParaRPr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Login functionality</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Network IP</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Network Speed</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ISP</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Network Latency</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Router’s IP</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DNS IP</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Apache2 Network Load      Balancing</a:t>
            </a:r>
            <a:endParaRPr lang="en-IN" sz="2400">
              <a:latin typeface="Trebuchet MS" panose="020B0603020202020204"/>
              <a:cs typeface="Trebuchet MS" panose="020B0603020202020204"/>
            </a:endParaRPr>
          </a:p>
        </p:txBody>
      </p:sp>
      <p:sp>
        <p:nvSpPr>
          <p:cNvPr id="11" name="Text Box 10"/>
          <p:cNvSpPr txBox="1"/>
          <p:nvPr/>
        </p:nvSpPr>
        <p:spPr>
          <a:xfrm>
            <a:off x="13487400" y="7886700"/>
            <a:ext cx="1571625" cy="922020"/>
          </a:xfrm>
          <a:prstGeom prst="rect">
            <a:avLst/>
          </a:prstGeom>
          <a:noFill/>
        </p:spPr>
        <p:txBody>
          <a:bodyPr wrap="square" rtlCol="0" anchor="t">
            <a:spAutoFit/>
          </a:bodyPr>
          <a:p>
            <a:pPr marL="12700">
              <a:lnSpc>
                <a:spcPct val="100000"/>
              </a:lnSpc>
              <a:spcBef>
                <a:spcPts val="1995"/>
              </a:spcBef>
            </a:pPr>
            <a:r>
              <a:rPr lang="en-IN" b="1" spc="60" dirty="0">
                <a:solidFill>
                  <a:srgbClr val="1736B1"/>
                </a:solidFill>
                <a:latin typeface="Trebuchet MS" panose="020B0603020202020204"/>
                <a:cs typeface="Trebuchet MS" panose="020B0603020202020204"/>
                <a:sym typeface="+mn-ea"/>
              </a:rPr>
              <a:t>Test it Out on your device: </a:t>
            </a:r>
            <a:endParaRPr lang="en-US"/>
          </a:p>
        </p:txBody>
      </p:sp>
      <p:pic>
        <p:nvPicPr>
          <p:cNvPr id="12" name="Picture 11" descr="network dashboard"/>
          <p:cNvPicPr>
            <a:picLocks noChangeAspect="1"/>
          </p:cNvPicPr>
          <p:nvPr/>
        </p:nvPicPr>
        <p:blipFill>
          <a:blip r:embed="rId1"/>
          <a:stretch>
            <a:fillRect/>
          </a:stretch>
        </p:blipFill>
        <p:spPr>
          <a:xfrm>
            <a:off x="15579090" y="7357745"/>
            <a:ext cx="1896110" cy="18961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37454" y="2748237"/>
            <a:ext cx="5255895" cy="3908425"/>
          </a:xfrm>
          <a:prstGeom prst="rect">
            <a:avLst/>
          </a:prstGeom>
        </p:spPr>
        <p:txBody>
          <a:bodyPr vert="horz" wrap="square" lIns="0" tIns="12700" rIns="0" bIns="0" rtlCol="0">
            <a:spAutoFit/>
          </a:bodyPr>
          <a:lstStyle/>
          <a:p>
            <a:pPr marL="12700">
              <a:lnSpc>
                <a:spcPct val="100000"/>
              </a:lnSpc>
              <a:spcBef>
                <a:spcPts val="100"/>
              </a:spcBef>
            </a:pPr>
            <a:r>
              <a:rPr sz="10000" spc="-200" dirty="0"/>
              <a:t>Traction</a:t>
            </a:r>
            <a:endParaRPr sz="10000"/>
          </a:p>
          <a:p>
            <a:pPr marL="12700" marR="5080">
              <a:lnSpc>
                <a:spcPct val="117000"/>
              </a:lnSpc>
              <a:spcBef>
                <a:spcPts val="1770"/>
              </a:spcBef>
            </a:pPr>
            <a:r>
              <a:rPr sz="3000" b="0" spc="110" dirty="0">
                <a:solidFill>
                  <a:srgbClr val="000000"/>
                </a:solidFill>
                <a:latin typeface="Trebuchet MS" panose="020B0603020202020204"/>
                <a:cs typeface="Trebuchet MS" panose="020B0603020202020204"/>
              </a:rPr>
              <a:t>Where </a:t>
            </a:r>
            <a:r>
              <a:rPr sz="3000" b="0" spc="130" dirty="0">
                <a:solidFill>
                  <a:srgbClr val="000000"/>
                </a:solidFill>
                <a:latin typeface="Trebuchet MS" panose="020B0603020202020204"/>
                <a:cs typeface="Trebuchet MS" panose="020B0603020202020204"/>
              </a:rPr>
              <a:t>is </a:t>
            </a:r>
            <a:r>
              <a:rPr sz="3000" b="0" spc="75" dirty="0">
                <a:solidFill>
                  <a:srgbClr val="000000"/>
                </a:solidFill>
                <a:latin typeface="Trebuchet MS" panose="020B0603020202020204"/>
                <a:cs typeface="Trebuchet MS" panose="020B0603020202020204"/>
              </a:rPr>
              <a:t>your </a:t>
            </a:r>
            <a:r>
              <a:rPr sz="3000" b="0" spc="120" dirty="0">
                <a:solidFill>
                  <a:srgbClr val="000000"/>
                </a:solidFill>
                <a:latin typeface="Trebuchet MS" panose="020B0603020202020204"/>
                <a:cs typeface="Trebuchet MS" panose="020B0603020202020204"/>
              </a:rPr>
              <a:t>company </a:t>
            </a:r>
            <a:r>
              <a:rPr sz="3000" b="0" spc="125" dirty="0">
                <a:solidFill>
                  <a:srgbClr val="000000"/>
                </a:solidFill>
                <a:latin typeface="Trebuchet MS" panose="020B0603020202020204"/>
                <a:cs typeface="Trebuchet MS" panose="020B0603020202020204"/>
              </a:rPr>
              <a:t> </a:t>
            </a:r>
            <a:r>
              <a:rPr sz="3000" b="0" spc="65" dirty="0">
                <a:solidFill>
                  <a:srgbClr val="000000"/>
                </a:solidFill>
                <a:latin typeface="Trebuchet MS" panose="020B0603020202020204"/>
                <a:cs typeface="Trebuchet MS" panose="020B0603020202020204"/>
              </a:rPr>
              <a:t>currently</a:t>
            </a:r>
            <a:r>
              <a:rPr sz="3000" b="0" spc="-190" dirty="0">
                <a:solidFill>
                  <a:srgbClr val="000000"/>
                </a:solidFill>
                <a:latin typeface="Trebuchet MS" panose="020B0603020202020204"/>
                <a:cs typeface="Trebuchet MS" panose="020B0603020202020204"/>
              </a:rPr>
              <a:t> </a:t>
            </a:r>
            <a:r>
              <a:rPr sz="3000" b="0" spc="200" dirty="0">
                <a:solidFill>
                  <a:srgbClr val="000000"/>
                </a:solidFill>
                <a:latin typeface="Trebuchet MS" panose="020B0603020202020204"/>
                <a:cs typeface="Trebuchet MS" panose="020B0603020202020204"/>
              </a:rPr>
              <a:t>at?</a:t>
            </a:r>
            <a:r>
              <a:rPr sz="3000" b="0" spc="-185" dirty="0">
                <a:solidFill>
                  <a:srgbClr val="000000"/>
                </a:solidFill>
                <a:latin typeface="Trebuchet MS" panose="020B0603020202020204"/>
                <a:cs typeface="Trebuchet MS" panose="020B0603020202020204"/>
              </a:rPr>
              <a:t> </a:t>
            </a:r>
            <a:r>
              <a:rPr sz="3000" b="0" spc="85" dirty="0">
                <a:solidFill>
                  <a:srgbClr val="000000"/>
                </a:solidFill>
                <a:latin typeface="Trebuchet MS" panose="020B0603020202020204"/>
                <a:cs typeface="Trebuchet MS" panose="020B0603020202020204"/>
              </a:rPr>
              <a:t>Visualize</a:t>
            </a:r>
            <a:r>
              <a:rPr sz="3000" b="0" spc="-185" dirty="0">
                <a:solidFill>
                  <a:srgbClr val="000000"/>
                </a:solidFill>
                <a:latin typeface="Trebuchet MS" panose="020B0603020202020204"/>
                <a:cs typeface="Trebuchet MS" panose="020B0603020202020204"/>
              </a:rPr>
              <a:t> </a:t>
            </a:r>
            <a:r>
              <a:rPr sz="3000" b="0" spc="50" dirty="0">
                <a:solidFill>
                  <a:srgbClr val="000000"/>
                </a:solidFill>
                <a:latin typeface="Trebuchet MS" panose="020B0603020202020204"/>
                <a:cs typeface="Trebuchet MS" panose="020B0603020202020204"/>
              </a:rPr>
              <a:t>with</a:t>
            </a:r>
            <a:r>
              <a:rPr sz="3000" b="0" spc="-190" dirty="0">
                <a:solidFill>
                  <a:srgbClr val="000000"/>
                </a:solidFill>
                <a:latin typeface="Trebuchet MS" panose="020B0603020202020204"/>
                <a:cs typeface="Trebuchet MS" panose="020B0603020202020204"/>
              </a:rPr>
              <a:t> </a:t>
            </a:r>
            <a:r>
              <a:rPr sz="3000" b="0" spc="114" dirty="0">
                <a:solidFill>
                  <a:srgbClr val="000000"/>
                </a:solidFill>
                <a:latin typeface="Trebuchet MS" panose="020B0603020202020204"/>
                <a:cs typeface="Trebuchet MS" panose="020B0603020202020204"/>
              </a:rPr>
              <a:t>a </a:t>
            </a:r>
            <a:r>
              <a:rPr sz="3000" b="0" spc="-885" dirty="0">
                <a:solidFill>
                  <a:srgbClr val="000000"/>
                </a:solidFill>
                <a:latin typeface="Trebuchet MS" panose="020B0603020202020204"/>
                <a:cs typeface="Trebuchet MS" panose="020B0603020202020204"/>
              </a:rPr>
              <a:t> </a:t>
            </a:r>
            <a:r>
              <a:rPr sz="3000" b="0" spc="145" dirty="0">
                <a:solidFill>
                  <a:srgbClr val="000000"/>
                </a:solidFill>
                <a:latin typeface="Trebuchet MS" panose="020B0603020202020204"/>
                <a:cs typeface="Trebuchet MS" panose="020B0603020202020204"/>
              </a:rPr>
              <a:t>graph</a:t>
            </a:r>
            <a:r>
              <a:rPr sz="3000" b="0" spc="-204" dirty="0">
                <a:solidFill>
                  <a:srgbClr val="000000"/>
                </a:solidFill>
                <a:latin typeface="Trebuchet MS" panose="020B0603020202020204"/>
                <a:cs typeface="Trebuchet MS" panose="020B0603020202020204"/>
              </a:rPr>
              <a:t> </a:t>
            </a:r>
            <a:r>
              <a:rPr sz="3000" b="0" spc="50" dirty="0">
                <a:solidFill>
                  <a:srgbClr val="000000"/>
                </a:solidFill>
                <a:latin typeface="Trebuchet MS" panose="020B0603020202020204"/>
                <a:cs typeface="Trebuchet MS" panose="020B0603020202020204"/>
              </a:rPr>
              <a:t>to</a:t>
            </a:r>
            <a:r>
              <a:rPr sz="3000" b="0" spc="-200" dirty="0">
                <a:solidFill>
                  <a:srgbClr val="000000"/>
                </a:solidFill>
                <a:latin typeface="Trebuchet MS" panose="020B0603020202020204"/>
                <a:cs typeface="Trebuchet MS" panose="020B0603020202020204"/>
              </a:rPr>
              <a:t> </a:t>
            </a:r>
            <a:r>
              <a:rPr sz="3000" b="0" spc="110" dirty="0">
                <a:solidFill>
                  <a:srgbClr val="000000"/>
                </a:solidFill>
                <a:latin typeface="Trebuchet MS" panose="020B0603020202020204"/>
                <a:cs typeface="Trebuchet MS" panose="020B0603020202020204"/>
              </a:rPr>
              <a:t>highlight</a:t>
            </a:r>
            <a:r>
              <a:rPr sz="3000" b="0" spc="-200" dirty="0">
                <a:solidFill>
                  <a:srgbClr val="000000"/>
                </a:solidFill>
                <a:latin typeface="Trebuchet MS" panose="020B0603020202020204"/>
                <a:cs typeface="Trebuchet MS" panose="020B0603020202020204"/>
              </a:rPr>
              <a:t> </a:t>
            </a:r>
            <a:r>
              <a:rPr sz="3000" b="0" spc="105" dirty="0">
                <a:solidFill>
                  <a:srgbClr val="000000"/>
                </a:solidFill>
                <a:latin typeface="Trebuchet MS" panose="020B0603020202020204"/>
                <a:cs typeface="Trebuchet MS" panose="020B0603020202020204"/>
              </a:rPr>
              <a:t>significant </a:t>
            </a:r>
            <a:r>
              <a:rPr sz="3000" b="0" spc="-890" dirty="0">
                <a:solidFill>
                  <a:srgbClr val="000000"/>
                </a:solidFill>
                <a:latin typeface="Trebuchet MS" panose="020B0603020202020204"/>
                <a:cs typeface="Trebuchet MS" panose="020B0603020202020204"/>
              </a:rPr>
              <a:t> </a:t>
            </a:r>
            <a:r>
              <a:rPr sz="3000" b="0" spc="60" dirty="0">
                <a:solidFill>
                  <a:srgbClr val="000000"/>
                </a:solidFill>
                <a:latin typeface="Trebuchet MS" panose="020B0603020202020204"/>
                <a:cs typeface="Trebuchet MS" panose="020B0603020202020204"/>
              </a:rPr>
              <a:t>developments.</a:t>
            </a:r>
            <a:endParaRPr sz="3000">
              <a:latin typeface="Trebuchet MS" panose="020B0603020202020204"/>
              <a:cs typeface="Trebuchet MS" panose="020B0603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066800" y="419100"/>
            <a:ext cx="16340455" cy="1551305"/>
          </a:xfrm>
          <a:prstGeom prst="rect">
            <a:avLst/>
          </a:prstGeom>
        </p:spPr>
        <p:txBody>
          <a:bodyPr vert="horz" wrap="square" lIns="0" tIns="12700" rIns="0" bIns="0" rtlCol="0">
            <a:spAutoFit/>
          </a:bodyPr>
          <a:lstStyle/>
          <a:p>
            <a:pPr marL="12700">
              <a:lnSpc>
                <a:spcPct val="100000"/>
              </a:lnSpc>
              <a:spcBef>
                <a:spcPts val="100"/>
              </a:spcBef>
            </a:pPr>
            <a:r>
              <a:rPr lang="en-US" sz="10000" spc="-40" dirty="0"/>
              <a:t>Contents</a:t>
            </a:r>
            <a:endParaRPr lang="en-US" sz="10000" spc="-40" dirty="0">
              <a:latin typeface="Trebuchet MS" panose="020B0603020202020204"/>
              <a:cs typeface="Trebuchet MS" panose="020B0603020202020204"/>
            </a:endParaRPr>
          </a:p>
        </p:txBody>
      </p:sp>
      <p:sp>
        <p:nvSpPr>
          <p:cNvPr id="9" name="object 5"/>
          <p:cNvSpPr/>
          <p:nvPr/>
        </p:nvSpPr>
        <p:spPr>
          <a:xfrm>
            <a:off x="1295616" y="2567771"/>
            <a:ext cx="442595" cy="38354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p/>
        </p:txBody>
      </p:sp>
      <p:pic>
        <p:nvPicPr>
          <p:cNvPr id="10" name="object 6"/>
          <p:cNvPicPr/>
          <p:nvPr/>
        </p:nvPicPr>
        <p:blipFill>
          <a:blip r:embed="rId1" cstate="print"/>
          <a:stretch>
            <a:fillRect/>
          </a:stretch>
        </p:blipFill>
        <p:spPr>
          <a:xfrm>
            <a:off x="1447830" y="3202728"/>
            <a:ext cx="67006" cy="66659"/>
          </a:xfrm>
          <a:prstGeom prst="rect">
            <a:avLst/>
          </a:prstGeom>
        </p:spPr>
      </p:pic>
      <p:pic>
        <p:nvPicPr>
          <p:cNvPr id="11" name="object 7"/>
          <p:cNvPicPr/>
          <p:nvPr/>
        </p:nvPicPr>
        <p:blipFill>
          <a:blip r:embed="rId2" cstate="print"/>
          <a:stretch>
            <a:fillRect/>
          </a:stretch>
        </p:blipFill>
        <p:spPr>
          <a:xfrm>
            <a:off x="1447830" y="3343063"/>
            <a:ext cx="67006" cy="66659"/>
          </a:xfrm>
          <a:prstGeom prst="rect">
            <a:avLst/>
          </a:prstGeom>
        </p:spPr>
      </p:pic>
      <p:pic>
        <p:nvPicPr>
          <p:cNvPr id="12" name="object 8"/>
          <p:cNvPicPr/>
          <p:nvPr/>
        </p:nvPicPr>
        <p:blipFill>
          <a:blip r:embed="rId2" cstate="print"/>
          <a:stretch>
            <a:fillRect/>
          </a:stretch>
        </p:blipFill>
        <p:spPr>
          <a:xfrm>
            <a:off x="1447830" y="3483398"/>
            <a:ext cx="67006" cy="66659"/>
          </a:xfrm>
          <a:prstGeom prst="rect">
            <a:avLst/>
          </a:prstGeom>
        </p:spPr>
      </p:pic>
      <p:pic>
        <p:nvPicPr>
          <p:cNvPr id="13" name="object 9"/>
          <p:cNvPicPr/>
          <p:nvPr/>
        </p:nvPicPr>
        <p:blipFill>
          <a:blip r:embed="rId3" cstate="print"/>
          <a:stretch>
            <a:fillRect/>
          </a:stretch>
        </p:blipFill>
        <p:spPr>
          <a:xfrm>
            <a:off x="1447830" y="3623733"/>
            <a:ext cx="67006" cy="66659"/>
          </a:xfrm>
          <a:prstGeom prst="rect">
            <a:avLst/>
          </a:prstGeom>
        </p:spPr>
      </p:pic>
      <p:pic>
        <p:nvPicPr>
          <p:cNvPr id="14" name="object 10"/>
          <p:cNvPicPr/>
          <p:nvPr/>
        </p:nvPicPr>
        <p:blipFill>
          <a:blip r:embed="rId4" cstate="print"/>
          <a:stretch>
            <a:fillRect/>
          </a:stretch>
        </p:blipFill>
        <p:spPr>
          <a:xfrm>
            <a:off x="1447830" y="3764946"/>
            <a:ext cx="67006" cy="66658"/>
          </a:xfrm>
          <a:prstGeom prst="rect">
            <a:avLst/>
          </a:prstGeom>
        </p:spPr>
      </p:pic>
      <p:pic>
        <p:nvPicPr>
          <p:cNvPr id="15" name="object 11"/>
          <p:cNvPicPr/>
          <p:nvPr/>
        </p:nvPicPr>
        <p:blipFill>
          <a:blip r:embed="rId4" cstate="print"/>
          <a:stretch>
            <a:fillRect/>
          </a:stretch>
        </p:blipFill>
        <p:spPr>
          <a:xfrm>
            <a:off x="1447830" y="3905281"/>
            <a:ext cx="67006" cy="66658"/>
          </a:xfrm>
          <a:prstGeom prst="rect">
            <a:avLst/>
          </a:prstGeom>
        </p:spPr>
      </p:pic>
      <p:sp>
        <p:nvSpPr>
          <p:cNvPr id="16" name="object 12"/>
          <p:cNvSpPr/>
          <p:nvPr/>
        </p:nvSpPr>
        <p:spPr>
          <a:xfrm>
            <a:off x="1260056" y="4091888"/>
            <a:ext cx="442595" cy="383540"/>
          </a:xfrm>
          <a:custGeom>
            <a:avLst/>
            <a:gdLst/>
            <a:ahLst/>
            <a:cxnLst/>
            <a:rect l="l" t="t" r="r" b="b"/>
            <a:pathLst>
              <a:path w="442595" h="383539">
                <a:moveTo>
                  <a:pt x="110324" y="0"/>
                </a:moveTo>
                <a:lnTo>
                  <a:pt x="331696" y="0"/>
                </a:lnTo>
                <a:lnTo>
                  <a:pt x="442382" y="191728"/>
                </a:lnTo>
                <a:lnTo>
                  <a:pt x="331696" y="383458"/>
                </a:lnTo>
                <a:lnTo>
                  <a:pt x="110324" y="383458"/>
                </a:lnTo>
                <a:lnTo>
                  <a:pt x="0" y="192355"/>
                </a:lnTo>
                <a:lnTo>
                  <a:pt x="0" y="191103"/>
                </a:lnTo>
                <a:lnTo>
                  <a:pt x="110324" y="0"/>
                </a:lnTo>
                <a:close/>
              </a:path>
            </a:pathLst>
          </a:custGeom>
          <a:solidFill>
            <a:srgbClr val="A066CB"/>
          </a:solidFill>
        </p:spPr>
        <p:txBody>
          <a:bodyPr wrap="square" lIns="0" tIns="0" rIns="0" bIns="0" rtlCol="0"/>
          <a:p/>
        </p:txBody>
      </p:sp>
      <p:sp>
        <p:nvSpPr>
          <p:cNvPr id="17" name="object 13"/>
          <p:cNvSpPr/>
          <p:nvPr/>
        </p:nvSpPr>
        <p:spPr>
          <a:xfrm>
            <a:off x="1260056" y="5655378"/>
            <a:ext cx="442595" cy="38354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p/>
        </p:txBody>
      </p:sp>
      <p:sp>
        <p:nvSpPr>
          <p:cNvPr id="18" name="object 14"/>
          <p:cNvSpPr/>
          <p:nvPr/>
        </p:nvSpPr>
        <p:spPr>
          <a:xfrm>
            <a:off x="1260056" y="7276013"/>
            <a:ext cx="442595" cy="38354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p/>
        </p:txBody>
      </p:sp>
      <p:sp>
        <p:nvSpPr>
          <p:cNvPr id="20" name="object 20"/>
          <p:cNvSpPr/>
          <p:nvPr/>
        </p:nvSpPr>
        <p:spPr>
          <a:xfrm>
            <a:off x="1443055" y="6250018"/>
            <a:ext cx="76200" cy="840105"/>
          </a:xfrm>
          <a:custGeom>
            <a:avLst/>
            <a:gdLst/>
            <a:ahLst/>
            <a:cxnLst/>
            <a:rect l="l" t="t" r="r" b="b"/>
            <a:pathLst>
              <a:path w="76200" h="840104">
                <a:moveTo>
                  <a:pt x="76199" y="796727"/>
                </a:moveTo>
                <a:lnTo>
                  <a:pt x="76199" y="806860"/>
                </a:lnTo>
                <a:lnTo>
                  <a:pt x="75233" y="811730"/>
                </a:lnTo>
                <a:lnTo>
                  <a:pt x="48012" y="839007"/>
                </a:lnTo>
                <a:lnTo>
                  <a:pt x="43152" y="839976"/>
                </a:lnTo>
                <a:lnTo>
                  <a:pt x="33047" y="839976"/>
                </a:lnTo>
                <a:lnTo>
                  <a:pt x="966" y="811730"/>
                </a:lnTo>
                <a:lnTo>
                  <a:pt x="0" y="806860"/>
                </a:lnTo>
                <a:lnTo>
                  <a:pt x="0" y="796727"/>
                </a:lnTo>
                <a:lnTo>
                  <a:pt x="28187" y="764580"/>
                </a:lnTo>
                <a:lnTo>
                  <a:pt x="33047" y="763611"/>
                </a:lnTo>
                <a:lnTo>
                  <a:pt x="43152" y="763611"/>
                </a:lnTo>
                <a:lnTo>
                  <a:pt x="75233" y="791857"/>
                </a:lnTo>
                <a:lnTo>
                  <a:pt x="76199" y="796727"/>
                </a:lnTo>
                <a:close/>
              </a:path>
              <a:path w="76200" h="840104">
                <a:moveTo>
                  <a:pt x="76199" y="644004"/>
                </a:moveTo>
                <a:lnTo>
                  <a:pt x="76199" y="654138"/>
                </a:lnTo>
                <a:lnTo>
                  <a:pt x="75233" y="659008"/>
                </a:lnTo>
                <a:lnTo>
                  <a:pt x="48012" y="686285"/>
                </a:lnTo>
                <a:lnTo>
                  <a:pt x="43152" y="687254"/>
                </a:lnTo>
                <a:lnTo>
                  <a:pt x="33047" y="687254"/>
                </a:lnTo>
                <a:lnTo>
                  <a:pt x="966" y="659008"/>
                </a:lnTo>
                <a:lnTo>
                  <a:pt x="0" y="654138"/>
                </a:lnTo>
                <a:lnTo>
                  <a:pt x="0" y="644004"/>
                </a:lnTo>
                <a:lnTo>
                  <a:pt x="28187" y="611857"/>
                </a:lnTo>
                <a:lnTo>
                  <a:pt x="33047" y="610889"/>
                </a:lnTo>
                <a:lnTo>
                  <a:pt x="43152" y="610889"/>
                </a:lnTo>
                <a:lnTo>
                  <a:pt x="75233" y="639134"/>
                </a:lnTo>
                <a:lnTo>
                  <a:pt x="76199" y="644004"/>
                </a:lnTo>
                <a:close/>
              </a:path>
              <a:path w="76200" h="840104">
                <a:moveTo>
                  <a:pt x="76199" y="491282"/>
                </a:moveTo>
                <a:lnTo>
                  <a:pt x="76199" y="501415"/>
                </a:lnTo>
                <a:lnTo>
                  <a:pt x="75233" y="506286"/>
                </a:lnTo>
                <a:lnTo>
                  <a:pt x="48012" y="533563"/>
                </a:lnTo>
                <a:lnTo>
                  <a:pt x="43152" y="534531"/>
                </a:lnTo>
                <a:lnTo>
                  <a:pt x="33047" y="534531"/>
                </a:lnTo>
                <a:lnTo>
                  <a:pt x="966" y="506286"/>
                </a:lnTo>
                <a:lnTo>
                  <a:pt x="0" y="501415"/>
                </a:lnTo>
                <a:lnTo>
                  <a:pt x="0" y="491282"/>
                </a:lnTo>
                <a:lnTo>
                  <a:pt x="28187" y="459135"/>
                </a:lnTo>
                <a:lnTo>
                  <a:pt x="33047" y="458166"/>
                </a:lnTo>
                <a:lnTo>
                  <a:pt x="43152" y="458166"/>
                </a:lnTo>
                <a:lnTo>
                  <a:pt x="75233" y="486412"/>
                </a:lnTo>
                <a:lnTo>
                  <a:pt x="76199" y="491282"/>
                </a:lnTo>
                <a:close/>
              </a:path>
              <a:path w="76200" h="840104">
                <a:moveTo>
                  <a:pt x="76199" y="338560"/>
                </a:moveTo>
                <a:lnTo>
                  <a:pt x="76199" y="348693"/>
                </a:lnTo>
                <a:lnTo>
                  <a:pt x="75233" y="353563"/>
                </a:lnTo>
                <a:lnTo>
                  <a:pt x="48012" y="380840"/>
                </a:lnTo>
                <a:lnTo>
                  <a:pt x="43152" y="381809"/>
                </a:lnTo>
                <a:lnTo>
                  <a:pt x="33047" y="381809"/>
                </a:lnTo>
                <a:lnTo>
                  <a:pt x="966" y="353563"/>
                </a:lnTo>
                <a:lnTo>
                  <a:pt x="0" y="348693"/>
                </a:lnTo>
                <a:lnTo>
                  <a:pt x="0" y="338560"/>
                </a:lnTo>
                <a:lnTo>
                  <a:pt x="28187" y="306413"/>
                </a:lnTo>
                <a:lnTo>
                  <a:pt x="33047" y="305444"/>
                </a:lnTo>
                <a:lnTo>
                  <a:pt x="43152" y="305444"/>
                </a:lnTo>
                <a:lnTo>
                  <a:pt x="75233" y="333690"/>
                </a:lnTo>
                <a:lnTo>
                  <a:pt x="76199" y="338560"/>
                </a:lnTo>
                <a:close/>
              </a:path>
              <a:path w="76200" h="840104">
                <a:moveTo>
                  <a:pt x="76199" y="185838"/>
                </a:moveTo>
                <a:lnTo>
                  <a:pt x="61468" y="221484"/>
                </a:lnTo>
                <a:lnTo>
                  <a:pt x="43152" y="229087"/>
                </a:lnTo>
                <a:lnTo>
                  <a:pt x="33047" y="229087"/>
                </a:lnTo>
                <a:lnTo>
                  <a:pt x="966" y="200841"/>
                </a:lnTo>
                <a:lnTo>
                  <a:pt x="0" y="195971"/>
                </a:lnTo>
                <a:lnTo>
                  <a:pt x="0" y="185838"/>
                </a:lnTo>
                <a:lnTo>
                  <a:pt x="28187" y="153691"/>
                </a:lnTo>
                <a:lnTo>
                  <a:pt x="33047" y="152722"/>
                </a:lnTo>
                <a:lnTo>
                  <a:pt x="43152" y="152722"/>
                </a:lnTo>
                <a:lnTo>
                  <a:pt x="75233" y="180968"/>
                </a:lnTo>
                <a:lnTo>
                  <a:pt x="76199" y="185838"/>
                </a:lnTo>
                <a:close/>
              </a:path>
              <a:path w="76200" h="840104">
                <a:moveTo>
                  <a:pt x="76199" y="33115"/>
                </a:moveTo>
                <a:lnTo>
                  <a:pt x="76199" y="43249"/>
                </a:lnTo>
                <a:lnTo>
                  <a:pt x="75233" y="48119"/>
                </a:lnTo>
                <a:lnTo>
                  <a:pt x="48012" y="75396"/>
                </a:lnTo>
                <a:lnTo>
                  <a:pt x="43152" y="76364"/>
                </a:lnTo>
                <a:lnTo>
                  <a:pt x="33047" y="76364"/>
                </a:lnTo>
                <a:lnTo>
                  <a:pt x="966" y="48119"/>
                </a:lnTo>
                <a:lnTo>
                  <a:pt x="0" y="43249"/>
                </a:lnTo>
                <a:lnTo>
                  <a:pt x="0" y="33115"/>
                </a:lnTo>
                <a:lnTo>
                  <a:pt x="28187" y="968"/>
                </a:lnTo>
                <a:lnTo>
                  <a:pt x="33047" y="0"/>
                </a:lnTo>
                <a:lnTo>
                  <a:pt x="43152" y="0"/>
                </a:lnTo>
                <a:lnTo>
                  <a:pt x="75233" y="28245"/>
                </a:lnTo>
                <a:lnTo>
                  <a:pt x="76199" y="33115"/>
                </a:lnTo>
                <a:close/>
              </a:path>
            </a:pathLst>
          </a:custGeom>
          <a:solidFill>
            <a:srgbClr val="86C7EC"/>
          </a:solidFill>
        </p:spPr>
        <p:txBody>
          <a:bodyPr wrap="square" lIns="0" tIns="0" rIns="0" bIns="0" rtlCol="0"/>
          <a:p/>
        </p:txBody>
      </p:sp>
      <p:sp>
        <p:nvSpPr>
          <p:cNvPr id="21" name="object 21"/>
          <p:cNvSpPr/>
          <p:nvPr/>
        </p:nvSpPr>
        <p:spPr>
          <a:xfrm>
            <a:off x="1443055" y="4629384"/>
            <a:ext cx="76200" cy="840105"/>
          </a:xfrm>
          <a:custGeom>
            <a:avLst/>
            <a:gdLst/>
            <a:ahLst/>
            <a:cxnLst/>
            <a:rect l="l" t="t" r="r" b="b"/>
            <a:pathLst>
              <a:path w="76200" h="840104">
                <a:moveTo>
                  <a:pt x="76199" y="796727"/>
                </a:moveTo>
                <a:lnTo>
                  <a:pt x="76199" y="806860"/>
                </a:lnTo>
                <a:lnTo>
                  <a:pt x="75233" y="811730"/>
                </a:lnTo>
                <a:lnTo>
                  <a:pt x="48012" y="839007"/>
                </a:lnTo>
                <a:lnTo>
                  <a:pt x="43152" y="839976"/>
                </a:lnTo>
                <a:lnTo>
                  <a:pt x="33047" y="839976"/>
                </a:lnTo>
                <a:lnTo>
                  <a:pt x="966" y="811730"/>
                </a:lnTo>
                <a:lnTo>
                  <a:pt x="0" y="806860"/>
                </a:lnTo>
                <a:lnTo>
                  <a:pt x="0" y="796727"/>
                </a:lnTo>
                <a:lnTo>
                  <a:pt x="28187" y="764580"/>
                </a:lnTo>
                <a:lnTo>
                  <a:pt x="33047" y="763611"/>
                </a:lnTo>
                <a:lnTo>
                  <a:pt x="43152" y="763611"/>
                </a:lnTo>
                <a:lnTo>
                  <a:pt x="75233" y="791857"/>
                </a:lnTo>
                <a:lnTo>
                  <a:pt x="76199" y="796727"/>
                </a:lnTo>
                <a:close/>
              </a:path>
              <a:path w="76200" h="840104">
                <a:moveTo>
                  <a:pt x="76199" y="644004"/>
                </a:moveTo>
                <a:lnTo>
                  <a:pt x="76199" y="654138"/>
                </a:lnTo>
                <a:lnTo>
                  <a:pt x="75233" y="659008"/>
                </a:lnTo>
                <a:lnTo>
                  <a:pt x="48012" y="686285"/>
                </a:lnTo>
                <a:lnTo>
                  <a:pt x="43152" y="687254"/>
                </a:lnTo>
                <a:lnTo>
                  <a:pt x="33047" y="687254"/>
                </a:lnTo>
                <a:lnTo>
                  <a:pt x="966" y="659008"/>
                </a:lnTo>
                <a:lnTo>
                  <a:pt x="0" y="654138"/>
                </a:lnTo>
                <a:lnTo>
                  <a:pt x="0" y="644004"/>
                </a:lnTo>
                <a:lnTo>
                  <a:pt x="28187" y="611857"/>
                </a:lnTo>
                <a:lnTo>
                  <a:pt x="33047" y="610889"/>
                </a:lnTo>
                <a:lnTo>
                  <a:pt x="43152" y="610889"/>
                </a:lnTo>
                <a:lnTo>
                  <a:pt x="75233" y="639134"/>
                </a:lnTo>
                <a:lnTo>
                  <a:pt x="76199" y="644004"/>
                </a:lnTo>
                <a:close/>
              </a:path>
              <a:path w="76200" h="840104">
                <a:moveTo>
                  <a:pt x="76199" y="491282"/>
                </a:moveTo>
                <a:lnTo>
                  <a:pt x="76199" y="501415"/>
                </a:lnTo>
                <a:lnTo>
                  <a:pt x="75233" y="506286"/>
                </a:lnTo>
                <a:lnTo>
                  <a:pt x="48012" y="533563"/>
                </a:lnTo>
                <a:lnTo>
                  <a:pt x="43152" y="534531"/>
                </a:lnTo>
                <a:lnTo>
                  <a:pt x="33047" y="534531"/>
                </a:lnTo>
                <a:lnTo>
                  <a:pt x="966" y="506286"/>
                </a:lnTo>
                <a:lnTo>
                  <a:pt x="0" y="501415"/>
                </a:lnTo>
                <a:lnTo>
                  <a:pt x="0" y="491282"/>
                </a:lnTo>
                <a:lnTo>
                  <a:pt x="28187" y="459135"/>
                </a:lnTo>
                <a:lnTo>
                  <a:pt x="33047" y="458166"/>
                </a:lnTo>
                <a:lnTo>
                  <a:pt x="43152" y="458166"/>
                </a:lnTo>
                <a:lnTo>
                  <a:pt x="75233" y="486412"/>
                </a:lnTo>
                <a:lnTo>
                  <a:pt x="76199" y="491282"/>
                </a:lnTo>
                <a:close/>
              </a:path>
              <a:path w="76200" h="840104">
                <a:moveTo>
                  <a:pt x="76199" y="338560"/>
                </a:moveTo>
                <a:lnTo>
                  <a:pt x="76199" y="348693"/>
                </a:lnTo>
                <a:lnTo>
                  <a:pt x="75233" y="353563"/>
                </a:lnTo>
                <a:lnTo>
                  <a:pt x="48012" y="380840"/>
                </a:lnTo>
                <a:lnTo>
                  <a:pt x="43152" y="381809"/>
                </a:lnTo>
                <a:lnTo>
                  <a:pt x="33047" y="381809"/>
                </a:lnTo>
                <a:lnTo>
                  <a:pt x="966" y="353563"/>
                </a:lnTo>
                <a:lnTo>
                  <a:pt x="0" y="348693"/>
                </a:lnTo>
                <a:lnTo>
                  <a:pt x="0" y="338560"/>
                </a:lnTo>
                <a:lnTo>
                  <a:pt x="28187" y="306413"/>
                </a:lnTo>
                <a:lnTo>
                  <a:pt x="33047" y="305444"/>
                </a:lnTo>
                <a:lnTo>
                  <a:pt x="43152" y="305444"/>
                </a:lnTo>
                <a:lnTo>
                  <a:pt x="75233" y="333690"/>
                </a:lnTo>
                <a:lnTo>
                  <a:pt x="76199" y="338560"/>
                </a:lnTo>
                <a:close/>
              </a:path>
              <a:path w="76200" h="840104">
                <a:moveTo>
                  <a:pt x="76199" y="185838"/>
                </a:moveTo>
                <a:lnTo>
                  <a:pt x="61468" y="221484"/>
                </a:lnTo>
                <a:lnTo>
                  <a:pt x="43152" y="229087"/>
                </a:lnTo>
                <a:lnTo>
                  <a:pt x="33047" y="229087"/>
                </a:lnTo>
                <a:lnTo>
                  <a:pt x="966" y="200841"/>
                </a:lnTo>
                <a:lnTo>
                  <a:pt x="0" y="195971"/>
                </a:lnTo>
                <a:lnTo>
                  <a:pt x="0" y="185838"/>
                </a:lnTo>
                <a:lnTo>
                  <a:pt x="28187" y="153691"/>
                </a:lnTo>
                <a:lnTo>
                  <a:pt x="33047" y="152722"/>
                </a:lnTo>
                <a:lnTo>
                  <a:pt x="43152" y="152722"/>
                </a:lnTo>
                <a:lnTo>
                  <a:pt x="75233" y="180968"/>
                </a:lnTo>
                <a:lnTo>
                  <a:pt x="76199" y="185838"/>
                </a:lnTo>
                <a:close/>
              </a:path>
              <a:path w="76200" h="840104">
                <a:moveTo>
                  <a:pt x="76199" y="33115"/>
                </a:moveTo>
                <a:lnTo>
                  <a:pt x="76199" y="43249"/>
                </a:lnTo>
                <a:lnTo>
                  <a:pt x="75233" y="48119"/>
                </a:lnTo>
                <a:lnTo>
                  <a:pt x="48012" y="75396"/>
                </a:lnTo>
                <a:lnTo>
                  <a:pt x="43152" y="76364"/>
                </a:lnTo>
                <a:lnTo>
                  <a:pt x="33047" y="76364"/>
                </a:lnTo>
                <a:lnTo>
                  <a:pt x="966" y="48119"/>
                </a:lnTo>
                <a:lnTo>
                  <a:pt x="0" y="43249"/>
                </a:lnTo>
                <a:lnTo>
                  <a:pt x="0" y="33115"/>
                </a:lnTo>
                <a:lnTo>
                  <a:pt x="28187" y="968"/>
                </a:lnTo>
                <a:lnTo>
                  <a:pt x="33047" y="0"/>
                </a:lnTo>
                <a:lnTo>
                  <a:pt x="43152" y="0"/>
                </a:lnTo>
                <a:lnTo>
                  <a:pt x="75233" y="28245"/>
                </a:lnTo>
                <a:lnTo>
                  <a:pt x="76199" y="33115"/>
                </a:lnTo>
                <a:close/>
              </a:path>
            </a:pathLst>
          </a:custGeom>
          <a:solidFill>
            <a:srgbClr val="86C7EC"/>
          </a:solidFill>
        </p:spPr>
        <p:txBody>
          <a:bodyPr wrap="square" lIns="0" tIns="0" rIns="0" bIns="0" rtlCol="0"/>
          <a:p/>
        </p:txBody>
      </p:sp>
      <p:sp>
        <p:nvSpPr>
          <p:cNvPr id="19" name="Text Box 18"/>
          <p:cNvSpPr txBox="1"/>
          <p:nvPr/>
        </p:nvSpPr>
        <p:spPr>
          <a:xfrm>
            <a:off x="1981200" y="2437130"/>
            <a:ext cx="2063750" cy="645160"/>
          </a:xfrm>
          <a:prstGeom prst="rect">
            <a:avLst/>
          </a:prstGeom>
          <a:noFill/>
        </p:spPr>
        <p:txBody>
          <a:bodyPr wrap="none" rtlCol="0" anchor="t">
            <a:spAutoFit/>
          </a:bodyPr>
          <a:p>
            <a:pPr marL="12700">
              <a:lnSpc>
                <a:spcPct val="100000"/>
              </a:lnSpc>
              <a:spcBef>
                <a:spcPts val="2425"/>
              </a:spcBef>
            </a:pPr>
            <a:r>
              <a:rPr sz="3600" b="1" spc="100" dirty="0">
                <a:solidFill>
                  <a:srgbClr val="1736B1"/>
                </a:solidFill>
                <a:latin typeface="Trebuchet MS" panose="020B0603020202020204"/>
                <a:cs typeface="Trebuchet MS" panose="020B0603020202020204"/>
                <a:sym typeface="+mn-ea"/>
              </a:rPr>
              <a:t>Problem</a:t>
            </a:r>
            <a:endParaRPr lang="en-US" sz="3600"/>
          </a:p>
        </p:txBody>
      </p:sp>
      <p:sp>
        <p:nvSpPr>
          <p:cNvPr id="22" name="Text Box 21"/>
          <p:cNvSpPr txBox="1"/>
          <p:nvPr/>
        </p:nvSpPr>
        <p:spPr>
          <a:xfrm>
            <a:off x="2057400" y="3924300"/>
            <a:ext cx="4264025" cy="645160"/>
          </a:xfrm>
          <a:prstGeom prst="rect">
            <a:avLst/>
          </a:prstGeom>
          <a:noFill/>
        </p:spPr>
        <p:txBody>
          <a:bodyPr wrap="none" rtlCol="0" anchor="t">
            <a:spAutoFit/>
          </a:bodyPr>
          <a:p>
            <a:pPr marL="12700">
              <a:lnSpc>
                <a:spcPct val="100000"/>
              </a:lnSpc>
              <a:spcBef>
                <a:spcPts val="2425"/>
              </a:spcBef>
            </a:pPr>
            <a:r>
              <a:rPr lang="en-US" sz="3600" b="1" spc="100" dirty="0">
                <a:solidFill>
                  <a:srgbClr val="1736B1"/>
                </a:solidFill>
                <a:latin typeface="Trebuchet MS" panose="020B0603020202020204"/>
                <a:cs typeface="Trebuchet MS" panose="020B0603020202020204"/>
                <a:sym typeface="+mn-ea"/>
              </a:rPr>
              <a:t>Proposed Solution</a:t>
            </a:r>
            <a:endParaRPr lang="en-US" sz="3600" b="1" spc="100" dirty="0">
              <a:solidFill>
                <a:srgbClr val="1736B1"/>
              </a:solidFill>
              <a:latin typeface="Trebuchet MS" panose="020B0603020202020204"/>
              <a:cs typeface="Trebuchet MS" panose="020B0603020202020204"/>
              <a:sym typeface="+mn-ea"/>
            </a:endParaRPr>
          </a:p>
        </p:txBody>
      </p:sp>
      <p:sp>
        <p:nvSpPr>
          <p:cNvPr id="23" name="Text Box 22"/>
          <p:cNvSpPr txBox="1"/>
          <p:nvPr/>
        </p:nvSpPr>
        <p:spPr>
          <a:xfrm>
            <a:off x="2057400" y="5524500"/>
            <a:ext cx="5271135" cy="645160"/>
          </a:xfrm>
          <a:prstGeom prst="rect">
            <a:avLst/>
          </a:prstGeom>
          <a:noFill/>
        </p:spPr>
        <p:txBody>
          <a:bodyPr wrap="none" rtlCol="0" anchor="t">
            <a:spAutoFit/>
          </a:bodyPr>
          <a:p>
            <a:pPr marL="12700">
              <a:lnSpc>
                <a:spcPct val="100000"/>
              </a:lnSpc>
              <a:spcBef>
                <a:spcPts val="2425"/>
              </a:spcBef>
            </a:pPr>
            <a:r>
              <a:rPr lang="en-US" sz="3600" b="1" spc="100" dirty="0">
                <a:solidFill>
                  <a:srgbClr val="1736B1"/>
                </a:solidFill>
                <a:latin typeface="Trebuchet MS" panose="020B0603020202020204"/>
                <a:cs typeface="Trebuchet MS" panose="020B0603020202020204"/>
                <a:sym typeface="+mn-ea"/>
              </a:rPr>
              <a:t>Tech Stack / Hardware</a:t>
            </a:r>
            <a:endParaRPr lang="en-US" sz="3600" b="1" spc="100" dirty="0">
              <a:solidFill>
                <a:srgbClr val="1736B1"/>
              </a:solidFill>
              <a:latin typeface="Trebuchet MS" panose="020B0603020202020204"/>
              <a:cs typeface="Trebuchet MS" panose="020B0603020202020204"/>
              <a:sym typeface="+mn-ea"/>
            </a:endParaRPr>
          </a:p>
        </p:txBody>
      </p:sp>
      <p:sp>
        <p:nvSpPr>
          <p:cNvPr id="24" name="Text Box 23"/>
          <p:cNvSpPr txBox="1"/>
          <p:nvPr/>
        </p:nvSpPr>
        <p:spPr>
          <a:xfrm>
            <a:off x="2133600" y="7057390"/>
            <a:ext cx="2107565" cy="645160"/>
          </a:xfrm>
          <a:prstGeom prst="rect">
            <a:avLst/>
          </a:prstGeom>
          <a:noFill/>
        </p:spPr>
        <p:txBody>
          <a:bodyPr wrap="none" rtlCol="0" anchor="t">
            <a:spAutoFit/>
          </a:bodyPr>
          <a:p>
            <a:pPr marL="12700">
              <a:lnSpc>
                <a:spcPct val="100000"/>
              </a:lnSpc>
              <a:spcBef>
                <a:spcPts val="2425"/>
              </a:spcBef>
            </a:pPr>
            <a:r>
              <a:rPr lang="en-US" sz="3600" b="1" spc="100" dirty="0">
                <a:solidFill>
                  <a:srgbClr val="1736B1"/>
                </a:solidFill>
                <a:latin typeface="Trebuchet MS" panose="020B0603020202020204"/>
                <a:cs typeface="Trebuchet MS" panose="020B0603020202020204"/>
                <a:sym typeface="+mn-ea"/>
              </a:rPr>
              <a:t>Product </a:t>
            </a:r>
            <a:endParaRPr lang="en-US" sz="3600" b="1" spc="100" dirty="0">
              <a:solidFill>
                <a:srgbClr val="1736B1"/>
              </a:solidFill>
              <a:latin typeface="Trebuchet MS" panose="020B0603020202020204"/>
              <a:cs typeface="Trebuchet MS" panose="020B0603020202020204"/>
              <a:sym typeface="+mn-ea"/>
            </a:endParaRPr>
          </a:p>
        </p:txBody>
      </p:sp>
      <p:sp>
        <p:nvSpPr>
          <p:cNvPr id="25" name="Text Box 24"/>
          <p:cNvSpPr txBox="1"/>
          <p:nvPr/>
        </p:nvSpPr>
        <p:spPr>
          <a:xfrm>
            <a:off x="2209800" y="8669020"/>
            <a:ext cx="3487420" cy="645160"/>
          </a:xfrm>
          <a:prstGeom prst="rect">
            <a:avLst/>
          </a:prstGeom>
          <a:noFill/>
        </p:spPr>
        <p:txBody>
          <a:bodyPr wrap="none" rtlCol="0" anchor="t">
            <a:spAutoFit/>
          </a:bodyPr>
          <a:p>
            <a:pPr marL="12700">
              <a:lnSpc>
                <a:spcPct val="100000"/>
              </a:lnSpc>
              <a:spcBef>
                <a:spcPts val="2425"/>
              </a:spcBef>
            </a:pPr>
            <a:r>
              <a:rPr lang="en-US" sz="3600" b="1" spc="100" dirty="0">
                <a:solidFill>
                  <a:srgbClr val="1736B1"/>
                </a:solidFill>
                <a:latin typeface="Trebuchet MS" panose="020B0603020202020204"/>
                <a:cs typeface="Trebuchet MS" panose="020B0603020202020204"/>
                <a:sym typeface="+mn-ea"/>
              </a:rPr>
              <a:t>Demonstration</a:t>
            </a:r>
            <a:endParaRPr lang="en-US" sz="3600" b="1" spc="100" dirty="0">
              <a:solidFill>
                <a:srgbClr val="1736B1"/>
              </a:solidFill>
              <a:latin typeface="Trebuchet MS" panose="020B0603020202020204"/>
              <a:cs typeface="Trebuchet MS" panose="020B0603020202020204"/>
              <a:sym typeface="+mn-ea"/>
            </a:endParaRPr>
          </a:p>
        </p:txBody>
      </p:sp>
      <p:sp>
        <p:nvSpPr>
          <p:cNvPr id="26" name="object 14"/>
          <p:cNvSpPr/>
          <p:nvPr/>
        </p:nvSpPr>
        <p:spPr>
          <a:xfrm>
            <a:off x="1260056" y="8820333"/>
            <a:ext cx="442595" cy="38354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p/>
        </p:txBody>
      </p:sp>
      <p:sp>
        <p:nvSpPr>
          <p:cNvPr id="27" name="object 20"/>
          <p:cNvSpPr/>
          <p:nvPr/>
        </p:nvSpPr>
        <p:spPr>
          <a:xfrm>
            <a:off x="1443571" y="7794338"/>
            <a:ext cx="76200" cy="840105"/>
          </a:xfrm>
          <a:custGeom>
            <a:avLst/>
            <a:gdLst/>
            <a:ahLst/>
            <a:cxnLst/>
            <a:rect l="l" t="t" r="r" b="b"/>
            <a:pathLst>
              <a:path w="76200" h="840104">
                <a:moveTo>
                  <a:pt x="76199" y="796727"/>
                </a:moveTo>
                <a:lnTo>
                  <a:pt x="76199" y="806860"/>
                </a:lnTo>
                <a:lnTo>
                  <a:pt x="75233" y="811730"/>
                </a:lnTo>
                <a:lnTo>
                  <a:pt x="48012" y="839007"/>
                </a:lnTo>
                <a:lnTo>
                  <a:pt x="43152" y="839976"/>
                </a:lnTo>
                <a:lnTo>
                  <a:pt x="33047" y="839976"/>
                </a:lnTo>
                <a:lnTo>
                  <a:pt x="966" y="811730"/>
                </a:lnTo>
                <a:lnTo>
                  <a:pt x="0" y="806860"/>
                </a:lnTo>
                <a:lnTo>
                  <a:pt x="0" y="796727"/>
                </a:lnTo>
                <a:lnTo>
                  <a:pt x="28187" y="764580"/>
                </a:lnTo>
                <a:lnTo>
                  <a:pt x="33047" y="763611"/>
                </a:lnTo>
                <a:lnTo>
                  <a:pt x="43152" y="763611"/>
                </a:lnTo>
                <a:lnTo>
                  <a:pt x="75233" y="791857"/>
                </a:lnTo>
                <a:lnTo>
                  <a:pt x="76199" y="796727"/>
                </a:lnTo>
                <a:close/>
              </a:path>
              <a:path w="76200" h="840104">
                <a:moveTo>
                  <a:pt x="76199" y="644004"/>
                </a:moveTo>
                <a:lnTo>
                  <a:pt x="76199" y="654138"/>
                </a:lnTo>
                <a:lnTo>
                  <a:pt x="75233" y="659008"/>
                </a:lnTo>
                <a:lnTo>
                  <a:pt x="48012" y="686285"/>
                </a:lnTo>
                <a:lnTo>
                  <a:pt x="43152" y="687254"/>
                </a:lnTo>
                <a:lnTo>
                  <a:pt x="33047" y="687254"/>
                </a:lnTo>
                <a:lnTo>
                  <a:pt x="966" y="659008"/>
                </a:lnTo>
                <a:lnTo>
                  <a:pt x="0" y="654138"/>
                </a:lnTo>
                <a:lnTo>
                  <a:pt x="0" y="644004"/>
                </a:lnTo>
                <a:lnTo>
                  <a:pt x="28187" y="611857"/>
                </a:lnTo>
                <a:lnTo>
                  <a:pt x="33047" y="610889"/>
                </a:lnTo>
                <a:lnTo>
                  <a:pt x="43152" y="610889"/>
                </a:lnTo>
                <a:lnTo>
                  <a:pt x="75233" y="639134"/>
                </a:lnTo>
                <a:lnTo>
                  <a:pt x="76199" y="644004"/>
                </a:lnTo>
                <a:close/>
              </a:path>
              <a:path w="76200" h="840104">
                <a:moveTo>
                  <a:pt x="76199" y="491282"/>
                </a:moveTo>
                <a:lnTo>
                  <a:pt x="76199" y="501415"/>
                </a:lnTo>
                <a:lnTo>
                  <a:pt x="75233" y="506286"/>
                </a:lnTo>
                <a:lnTo>
                  <a:pt x="48012" y="533563"/>
                </a:lnTo>
                <a:lnTo>
                  <a:pt x="43152" y="534531"/>
                </a:lnTo>
                <a:lnTo>
                  <a:pt x="33047" y="534531"/>
                </a:lnTo>
                <a:lnTo>
                  <a:pt x="966" y="506286"/>
                </a:lnTo>
                <a:lnTo>
                  <a:pt x="0" y="501415"/>
                </a:lnTo>
                <a:lnTo>
                  <a:pt x="0" y="491282"/>
                </a:lnTo>
                <a:lnTo>
                  <a:pt x="28187" y="459135"/>
                </a:lnTo>
                <a:lnTo>
                  <a:pt x="33047" y="458166"/>
                </a:lnTo>
                <a:lnTo>
                  <a:pt x="43152" y="458166"/>
                </a:lnTo>
                <a:lnTo>
                  <a:pt x="75233" y="486412"/>
                </a:lnTo>
                <a:lnTo>
                  <a:pt x="76199" y="491282"/>
                </a:lnTo>
                <a:close/>
              </a:path>
              <a:path w="76200" h="840104">
                <a:moveTo>
                  <a:pt x="76199" y="338560"/>
                </a:moveTo>
                <a:lnTo>
                  <a:pt x="76199" y="348693"/>
                </a:lnTo>
                <a:lnTo>
                  <a:pt x="75233" y="353563"/>
                </a:lnTo>
                <a:lnTo>
                  <a:pt x="48012" y="380840"/>
                </a:lnTo>
                <a:lnTo>
                  <a:pt x="43152" y="381809"/>
                </a:lnTo>
                <a:lnTo>
                  <a:pt x="33047" y="381809"/>
                </a:lnTo>
                <a:lnTo>
                  <a:pt x="966" y="353563"/>
                </a:lnTo>
                <a:lnTo>
                  <a:pt x="0" y="348693"/>
                </a:lnTo>
                <a:lnTo>
                  <a:pt x="0" y="338560"/>
                </a:lnTo>
                <a:lnTo>
                  <a:pt x="28187" y="306413"/>
                </a:lnTo>
                <a:lnTo>
                  <a:pt x="33047" y="305444"/>
                </a:lnTo>
                <a:lnTo>
                  <a:pt x="43152" y="305444"/>
                </a:lnTo>
                <a:lnTo>
                  <a:pt x="75233" y="333690"/>
                </a:lnTo>
                <a:lnTo>
                  <a:pt x="76199" y="338560"/>
                </a:lnTo>
                <a:close/>
              </a:path>
              <a:path w="76200" h="840104">
                <a:moveTo>
                  <a:pt x="76199" y="185838"/>
                </a:moveTo>
                <a:lnTo>
                  <a:pt x="61468" y="221484"/>
                </a:lnTo>
                <a:lnTo>
                  <a:pt x="43152" y="229087"/>
                </a:lnTo>
                <a:lnTo>
                  <a:pt x="33047" y="229087"/>
                </a:lnTo>
                <a:lnTo>
                  <a:pt x="966" y="200841"/>
                </a:lnTo>
                <a:lnTo>
                  <a:pt x="0" y="195971"/>
                </a:lnTo>
                <a:lnTo>
                  <a:pt x="0" y="185838"/>
                </a:lnTo>
                <a:lnTo>
                  <a:pt x="28187" y="153691"/>
                </a:lnTo>
                <a:lnTo>
                  <a:pt x="33047" y="152722"/>
                </a:lnTo>
                <a:lnTo>
                  <a:pt x="43152" y="152722"/>
                </a:lnTo>
                <a:lnTo>
                  <a:pt x="75233" y="180968"/>
                </a:lnTo>
                <a:lnTo>
                  <a:pt x="76199" y="185838"/>
                </a:lnTo>
                <a:close/>
              </a:path>
              <a:path w="76200" h="840104">
                <a:moveTo>
                  <a:pt x="76199" y="33115"/>
                </a:moveTo>
                <a:lnTo>
                  <a:pt x="76199" y="43249"/>
                </a:lnTo>
                <a:lnTo>
                  <a:pt x="75233" y="48119"/>
                </a:lnTo>
                <a:lnTo>
                  <a:pt x="48012" y="75396"/>
                </a:lnTo>
                <a:lnTo>
                  <a:pt x="43152" y="76364"/>
                </a:lnTo>
                <a:lnTo>
                  <a:pt x="33047" y="76364"/>
                </a:lnTo>
                <a:lnTo>
                  <a:pt x="966" y="48119"/>
                </a:lnTo>
                <a:lnTo>
                  <a:pt x="0" y="43249"/>
                </a:lnTo>
                <a:lnTo>
                  <a:pt x="0" y="33115"/>
                </a:lnTo>
                <a:lnTo>
                  <a:pt x="28187" y="968"/>
                </a:lnTo>
                <a:lnTo>
                  <a:pt x="33047" y="0"/>
                </a:lnTo>
                <a:lnTo>
                  <a:pt x="43152" y="0"/>
                </a:lnTo>
                <a:lnTo>
                  <a:pt x="75233" y="28245"/>
                </a:lnTo>
                <a:lnTo>
                  <a:pt x="76199" y="33115"/>
                </a:lnTo>
                <a:close/>
              </a:path>
            </a:pathLst>
          </a:custGeom>
          <a:solidFill>
            <a:srgbClr val="86C7EC"/>
          </a:solidFill>
        </p:spPr>
        <p:txBody>
          <a:bodyPr wrap="square" lIns="0" tIns="0" rIns="0" bIns="0" rtlCol="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761712" y="495336"/>
            <a:ext cx="12869485" cy="1623060"/>
          </a:xfrm>
          <a:prstGeom prst="rect">
            <a:avLst/>
          </a:prstGeom>
        </p:spPr>
        <p:txBody>
          <a:bodyPr vert="horz" wrap="square" lIns="0" tIns="12065" rIns="0" bIns="0" rtlCol="0">
            <a:spAutoFit/>
          </a:bodyPr>
          <a:p>
            <a:pPr marL="12700" marR="5080">
              <a:lnSpc>
                <a:spcPct val="116000"/>
              </a:lnSpc>
              <a:spcBef>
                <a:spcPts val="95"/>
              </a:spcBef>
            </a:pPr>
            <a:r>
              <a:rPr lang="en-IN" altLang="en-US" sz="7000" b="0" spc="195" dirty="0">
                <a:latin typeface="Trebuchet MS" panose="020B0603020202020204"/>
                <a:cs typeface="Trebuchet MS" panose="020B0603020202020204"/>
              </a:rPr>
              <a:t>ADMIN CONTROL APPLICATION</a:t>
            </a:r>
            <a:endParaRPr lang="en-IN" altLang="en-US"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10" name="object 3"/>
          <p:cNvSpPr txBox="1"/>
          <p:nvPr/>
        </p:nvSpPr>
        <p:spPr>
          <a:xfrm>
            <a:off x="13487400" y="1485900"/>
            <a:ext cx="4658360" cy="5613400"/>
          </a:xfrm>
          <a:prstGeom prst="rect">
            <a:avLst/>
          </a:prstGeom>
        </p:spPr>
        <p:txBody>
          <a:bodyPr vert="horz" wrap="square" lIns="0" tIns="253365" rIns="0" bIns="0" rtlCol="0">
            <a:spAutoFit/>
          </a:bodyPr>
          <a:p>
            <a:pPr marL="12700">
              <a:lnSpc>
                <a:spcPct val="100000"/>
              </a:lnSpc>
              <a:spcBef>
                <a:spcPts val="1995"/>
              </a:spcBef>
            </a:pPr>
            <a:r>
              <a:rPr lang="en-IN" sz="2400" b="1" spc="60" dirty="0">
                <a:solidFill>
                  <a:srgbClr val="1736B1"/>
                </a:solidFill>
                <a:latin typeface="Trebuchet MS" panose="020B0603020202020204"/>
                <a:cs typeface="Trebuchet MS" panose="020B0603020202020204"/>
              </a:rPr>
              <a:t>Features</a:t>
            </a:r>
            <a:endParaRPr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Real time Sensor Readings</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Push Notificatrions</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Seamless Interface</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Admin Login Functioality</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Supported version of Android6.0 and Above</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Analytical report Dashboard</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Remote access functionality</a:t>
            </a:r>
            <a:endParaRPr lang="en-IN" sz="2400">
              <a:latin typeface="Trebuchet MS" panose="020B0603020202020204"/>
              <a:cs typeface="Trebuchet MS" panose="020B0603020202020204"/>
            </a:endParaRPr>
          </a:p>
          <a:p>
            <a:pPr marL="12700">
              <a:lnSpc>
                <a:spcPct val="100000"/>
              </a:lnSpc>
              <a:spcBef>
                <a:spcPts val="1625"/>
              </a:spcBef>
            </a:pPr>
            <a:r>
              <a:rPr lang="en-IN" sz="2400">
                <a:latin typeface="Trebuchet MS" panose="020B0603020202020204"/>
                <a:cs typeface="Trebuchet MS" panose="020B0603020202020204"/>
              </a:rPr>
              <a:t>* AR control Functionality</a:t>
            </a:r>
            <a:endParaRPr lang="en-IN" sz="2400">
              <a:latin typeface="Trebuchet MS" panose="020B0603020202020204"/>
              <a:cs typeface="Trebuchet MS" panose="020B0603020202020204"/>
            </a:endParaRPr>
          </a:p>
        </p:txBody>
      </p:sp>
      <p:sp>
        <p:nvSpPr>
          <p:cNvPr id="11" name="Text Box 10"/>
          <p:cNvSpPr txBox="1"/>
          <p:nvPr/>
        </p:nvSpPr>
        <p:spPr>
          <a:xfrm>
            <a:off x="13487400" y="7886700"/>
            <a:ext cx="1571625" cy="922020"/>
          </a:xfrm>
          <a:prstGeom prst="rect">
            <a:avLst/>
          </a:prstGeom>
          <a:noFill/>
        </p:spPr>
        <p:txBody>
          <a:bodyPr wrap="square" rtlCol="0" anchor="t">
            <a:spAutoFit/>
          </a:bodyPr>
          <a:p>
            <a:pPr marL="12700">
              <a:lnSpc>
                <a:spcPct val="100000"/>
              </a:lnSpc>
              <a:spcBef>
                <a:spcPts val="1995"/>
              </a:spcBef>
            </a:pPr>
            <a:r>
              <a:rPr lang="en-IN" b="1" spc="60" dirty="0">
                <a:solidFill>
                  <a:srgbClr val="1736B1"/>
                </a:solidFill>
                <a:latin typeface="Trebuchet MS" panose="020B0603020202020204"/>
                <a:cs typeface="Trebuchet MS" panose="020B0603020202020204"/>
                <a:sym typeface="+mn-ea"/>
              </a:rPr>
              <a:t>Test it Out on your device: </a:t>
            </a:r>
            <a:endParaRPr lang="en-US"/>
          </a:p>
        </p:txBody>
      </p:sp>
      <p:pic>
        <p:nvPicPr>
          <p:cNvPr id="15" name="Content Placeholder 14" descr="qrcode"/>
          <p:cNvPicPr>
            <a:picLocks noChangeAspect="1"/>
          </p:cNvPicPr>
          <p:nvPr>
            <p:ph sz="half" idx="2"/>
          </p:nvPr>
        </p:nvPicPr>
        <p:blipFill>
          <a:blip r:embed="rId1"/>
          <a:stretch>
            <a:fillRect/>
          </a:stretch>
        </p:blipFill>
        <p:spPr>
          <a:xfrm>
            <a:off x="15059025" y="7277100"/>
            <a:ext cx="1790065" cy="17900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6895" y="1180010"/>
            <a:ext cx="8150859" cy="1551305"/>
          </a:xfrm>
          <a:prstGeom prst="rect">
            <a:avLst/>
          </a:prstGeom>
        </p:spPr>
        <p:txBody>
          <a:bodyPr vert="horz" wrap="square" lIns="0" tIns="12700" rIns="0" bIns="0" rtlCol="0">
            <a:spAutoFit/>
          </a:bodyPr>
          <a:lstStyle/>
          <a:p>
            <a:pPr marL="12700">
              <a:lnSpc>
                <a:spcPct val="100000"/>
              </a:lnSpc>
              <a:spcBef>
                <a:spcPts val="100"/>
              </a:spcBef>
            </a:pPr>
            <a:r>
              <a:rPr sz="10000" spc="-785" dirty="0"/>
              <a:t>T</a:t>
            </a:r>
            <a:r>
              <a:rPr sz="10000" spc="135" dirty="0"/>
              <a:t>a</a:t>
            </a:r>
            <a:r>
              <a:rPr sz="10000" spc="-310" dirty="0"/>
              <a:t>r</a:t>
            </a:r>
            <a:r>
              <a:rPr sz="10000" spc="415" dirty="0"/>
              <a:t>g</a:t>
            </a:r>
            <a:r>
              <a:rPr sz="10000" spc="-245" dirty="0"/>
              <a:t>e</a:t>
            </a:r>
            <a:r>
              <a:rPr sz="10000" spc="-165" dirty="0"/>
              <a:t>t</a:t>
            </a:r>
            <a:r>
              <a:rPr sz="10000" spc="-575" dirty="0"/>
              <a:t> </a:t>
            </a:r>
            <a:r>
              <a:rPr sz="10000" spc="380" dirty="0"/>
              <a:t>M</a:t>
            </a:r>
            <a:r>
              <a:rPr sz="10000" spc="135" dirty="0"/>
              <a:t>a</a:t>
            </a:r>
            <a:r>
              <a:rPr sz="10000" spc="-310" dirty="0"/>
              <a:t>r</a:t>
            </a:r>
            <a:r>
              <a:rPr sz="10000" spc="-65" dirty="0"/>
              <a:t>k</a:t>
            </a:r>
            <a:r>
              <a:rPr sz="10000" spc="-245" dirty="0"/>
              <a:t>e</a:t>
            </a:r>
            <a:r>
              <a:rPr sz="10000" spc="-165" dirty="0"/>
              <a:t>t</a:t>
            </a:r>
            <a:endParaRPr sz="3000">
              <a:latin typeface="Trebuchet MS" panose="020B0603020202020204"/>
              <a:cs typeface="Trebuchet MS" panose="020B0603020202020204"/>
            </a:endParaRPr>
          </a:p>
        </p:txBody>
      </p:sp>
      <p:sp>
        <p:nvSpPr>
          <p:cNvPr id="4" name="object 4"/>
          <p:cNvSpPr txBox="1"/>
          <p:nvPr/>
        </p:nvSpPr>
        <p:spPr>
          <a:xfrm>
            <a:off x="2438205" y="4990917"/>
            <a:ext cx="5090795" cy="474345"/>
          </a:xfrm>
          <a:prstGeom prst="rect">
            <a:avLst/>
          </a:prstGeom>
        </p:spPr>
        <p:txBody>
          <a:bodyPr vert="horz" wrap="square" lIns="0" tIns="12700" rIns="0" bIns="0" rtlCol="0">
            <a:spAutoFit/>
          </a:bodyPr>
          <a:lstStyle/>
          <a:p>
            <a:pPr marL="12700">
              <a:lnSpc>
                <a:spcPct val="100000"/>
              </a:lnSpc>
              <a:spcBef>
                <a:spcPts val="100"/>
              </a:spcBef>
              <a:tabLst>
                <a:tab pos="2595880" algn="l"/>
                <a:tab pos="4741545" algn="l"/>
              </a:tabLst>
            </a:pPr>
            <a:r>
              <a:rPr sz="3000" spc="185" dirty="0">
                <a:latin typeface="Trebuchet MS" panose="020B0603020202020204"/>
                <a:cs typeface="Trebuchet MS" panose="020B0603020202020204"/>
              </a:rPr>
              <a:t>G</a:t>
            </a:r>
            <a:r>
              <a:rPr sz="3000" spc="90" dirty="0">
                <a:latin typeface="Trebuchet MS" panose="020B0603020202020204"/>
                <a:cs typeface="Trebuchet MS" panose="020B0603020202020204"/>
              </a:rPr>
              <a:t>o</a:t>
            </a:r>
            <a:r>
              <a:rPr sz="3000" spc="50" dirty="0">
                <a:latin typeface="Trebuchet MS" panose="020B0603020202020204"/>
                <a:cs typeface="Trebuchet MS" panose="020B0603020202020204"/>
              </a:rPr>
              <a:t>v</a:t>
            </a:r>
            <a:r>
              <a:rPr sz="3000" spc="65" dirty="0">
                <a:latin typeface="Trebuchet MS" panose="020B0603020202020204"/>
                <a:cs typeface="Trebuchet MS" panose="020B0603020202020204"/>
              </a:rPr>
              <a:t>e</a:t>
            </a:r>
            <a:r>
              <a:rPr sz="3000" spc="10" dirty="0">
                <a:latin typeface="Trebuchet MS" panose="020B0603020202020204"/>
                <a:cs typeface="Trebuchet MS" panose="020B0603020202020204"/>
              </a:rPr>
              <a:t>r</a:t>
            </a:r>
            <a:r>
              <a:rPr sz="3000" spc="105" dirty="0">
                <a:latin typeface="Trebuchet MS" panose="020B0603020202020204"/>
                <a:cs typeface="Trebuchet MS" panose="020B0603020202020204"/>
              </a:rPr>
              <a:t>n</a:t>
            </a:r>
            <a:r>
              <a:rPr sz="3000" spc="114" dirty="0">
                <a:latin typeface="Trebuchet MS" panose="020B0603020202020204"/>
                <a:cs typeface="Trebuchet MS" panose="020B0603020202020204"/>
              </a:rPr>
              <a:t>m</a:t>
            </a:r>
            <a:r>
              <a:rPr sz="3000" spc="65" dirty="0">
                <a:latin typeface="Trebuchet MS" panose="020B0603020202020204"/>
                <a:cs typeface="Trebuchet MS" panose="020B0603020202020204"/>
              </a:rPr>
              <a:t>e</a:t>
            </a:r>
            <a:r>
              <a:rPr sz="3000" spc="105" dirty="0">
                <a:latin typeface="Trebuchet MS" panose="020B0603020202020204"/>
                <a:cs typeface="Trebuchet MS" panose="020B0603020202020204"/>
              </a:rPr>
              <a:t>n</a:t>
            </a:r>
            <a:r>
              <a:rPr sz="3000" spc="15" dirty="0">
                <a:latin typeface="Trebuchet MS" panose="020B0603020202020204"/>
                <a:cs typeface="Trebuchet MS" panose="020B0603020202020204"/>
              </a:rPr>
              <a:t>t</a:t>
            </a:r>
            <a:r>
              <a:rPr sz="3000" dirty="0">
                <a:latin typeface="Trebuchet MS" panose="020B0603020202020204"/>
                <a:cs typeface="Trebuchet MS" panose="020B0603020202020204"/>
              </a:rPr>
              <a:t>	</a:t>
            </a:r>
            <a:r>
              <a:rPr sz="3000" spc="375" dirty="0">
                <a:latin typeface="Trebuchet MS" panose="020B0603020202020204"/>
                <a:cs typeface="Trebuchet MS" panose="020B0603020202020204"/>
              </a:rPr>
              <a:t>A</a:t>
            </a:r>
            <a:r>
              <a:rPr sz="3000" spc="370" dirty="0">
                <a:latin typeface="Trebuchet MS" panose="020B0603020202020204"/>
                <a:cs typeface="Trebuchet MS" panose="020B0603020202020204"/>
              </a:rPr>
              <a:t>g</a:t>
            </a:r>
            <a:r>
              <a:rPr sz="3000" spc="65" dirty="0">
                <a:latin typeface="Trebuchet MS" panose="020B0603020202020204"/>
                <a:cs typeface="Trebuchet MS" panose="020B0603020202020204"/>
              </a:rPr>
              <a:t>e</a:t>
            </a:r>
            <a:r>
              <a:rPr sz="3000" spc="105" dirty="0">
                <a:latin typeface="Trebuchet MS" panose="020B0603020202020204"/>
                <a:cs typeface="Trebuchet MS" panose="020B0603020202020204"/>
              </a:rPr>
              <a:t>n</a:t>
            </a:r>
            <a:r>
              <a:rPr sz="3000" spc="145" dirty="0">
                <a:latin typeface="Trebuchet MS" panose="020B0603020202020204"/>
                <a:cs typeface="Trebuchet MS" panose="020B0603020202020204"/>
              </a:rPr>
              <a:t>c</a:t>
            </a:r>
            <a:r>
              <a:rPr sz="3000" spc="-55" dirty="0">
                <a:latin typeface="Trebuchet MS" panose="020B0603020202020204"/>
                <a:cs typeface="Trebuchet MS" panose="020B0603020202020204"/>
              </a:rPr>
              <a:t>i</a:t>
            </a:r>
            <a:r>
              <a:rPr sz="3000" spc="65" dirty="0">
                <a:latin typeface="Trebuchet MS" panose="020B0603020202020204"/>
                <a:cs typeface="Trebuchet MS" panose="020B0603020202020204"/>
              </a:rPr>
              <a:t>e</a:t>
            </a:r>
            <a:r>
              <a:rPr lang="en-IN" sz="3000" spc="65" dirty="0">
                <a:latin typeface="Trebuchet MS" panose="020B0603020202020204"/>
                <a:cs typeface="Trebuchet MS" panose="020B0603020202020204"/>
              </a:rPr>
              <a:t>s</a:t>
            </a:r>
            <a:endParaRPr lang="en-IN" sz="3000" spc="65" dirty="0">
              <a:latin typeface="Trebuchet MS" panose="020B0603020202020204"/>
              <a:cs typeface="Trebuchet MS" panose="020B0603020202020204"/>
            </a:endParaRPr>
          </a:p>
        </p:txBody>
      </p:sp>
      <p:sp>
        <p:nvSpPr>
          <p:cNvPr id="5" name="object 5"/>
          <p:cNvSpPr txBox="1"/>
          <p:nvPr/>
        </p:nvSpPr>
        <p:spPr>
          <a:xfrm>
            <a:off x="2433125" y="5829117"/>
            <a:ext cx="5095875" cy="551815"/>
          </a:xfrm>
          <a:prstGeom prst="rect">
            <a:avLst/>
          </a:prstGeom>
        </p:spPr>
        <p:txBody>
          <a:bodyPr vert="horz" wrap="square" lIns="0" tIns="12065" rIns="0" bIns="0" rtlCol="0">
            <a:spAutoFit/>
          </a:bodyPr>
          <a:lstStyle/>
          <a:p>
            <a:pPr marL="12700" marR="5080">
              <a:lnSpc>
                <a:spcPct val="117000"/>
              </a:lnSpc>
              <a:spcBef>
                <a:spcPts val="95"/>
              </a:spcBef>
            </a:pPr>
            <a:r>
              <a:rPr sz="3000" spc="80" dirty="0">
                <a:latin typeface="Trebuchet MS" panose="020B0603020202020204"/>
                <a:cs typeface="Trebuchet MS" panose="020B0603020202020204"/>
              </a:rPr>
              <a:t>Companies</a:t>
            </a:r>
            <a:r>
              <a:rPr lang="en-IN" sz="3000" spc="80" dirty="0">
                <a:latin typeface="Trebuchet MS" panose="020B0603020202020204"/>
                <a:cs typeface="Trebuchet MS" panose="020B0603020202020204"/>
              </a:rPr>
              <a:t> /</a:t>
            </a:r>
            <a:r>
              <a:rPr sz="3000" spc="65" dirty="0">
                <a:latin typeface="Trebuchet MS" panose="020B0603020202020204"/>
                <a:cs typeface="Trebuchet MS" panose="020B0603020202020204"/>
              </a:rPr>
              <a:t> </a:t>
            </a:r>
            <a:r>
              <a:rPr sz="3000" spc="114" dirty="0">
                <a:latin typeface="Trebuchet MS" panose="020B0603020202020204"/>
                <a:cs typeface="Trebuchet MS" panose="020B0603020202020204"/>
              </a:rPr>
              <a:t>Enterprises</a:t>
            </a:r>
            <a:endParaRPr sz="3000">
              <a:latin typeface="Trebuchet MS" panose="020B0603020202020204"/>
              <a:cs typeface="Trebuchet MS" panose="020B0603020202020204"/>
            </a:endParaRPr>
          </a:p>
        </p:txBody>
      </p:sp>
      <p:grpSp>
        <p:nvGrpSpPr>
          <p:cNvPr id="7" name="object 7"/>
          <p:cNvGrpSpPr/>
          <p:nvPr/>
        </p:nvGrpSpPr>
        <p:grpSpPr>
          <a:xfrm>
            <a:off x="12041184" y="0"/>
            <a:ext cx="6247130" cy="2392045"/>
            <a:chOff x="12041184" y="0"/>
            <a:chExt cx="6247130" cy="2392045"/>
          </a:xfrm>
        </p:grpSpPr>
        <p:sp>
          <p:nvSpPr>
            <p:cNvPr id="8" name="object 8"/>
            <p:cNvSpPr/>
            <p:nvPr/>
          </p:nvSpPr>
          <p:spPr>
            <a:xfrm>
              <a:off x="12041184" y="0"/>
              <a:ext cx="2790190" cy="2392045"/>
            </a:xfrm>
            <a:custGeom>
              <a:avLst/>
              <a:gdLst/>
              <a:ahLst/>
              <a:cxnLst/>
              <a:rect l="l" t="t" r="r" b="b"/>
              <a:pathLst>
                <a:path w="2790190" h="2392045">
                  <a:moveTo>
                    <a:pt x="2092932" y="2391936"/>
                  </a:moveTo>
                  <a:lnTo>
                    <a:pt x="697032" y="2391936"/>
                  </a:lnTo>
                  <a:lnTo>
                    <a:pt x="0" y="1186689"/>
                  </a:lnTo>
                  <a:lnTo>
                    <a:pt x="684863" y="0"/>
                  </a:lnTo>
                  <a:lnTo>
                    <a:pt x="2105100" y="0"/>
                  </a:lnTo>
                  <a:lnTo>
                    <a:pt x="2789864" y="1186690"/>
                  </a:lnTo>
                  <a:lnTo>
                    <a:pt x="2092932" y="2391936"/>
                  </a:lnTo>
                  <a:close/>
                </a:path>
              </a:pathLst>
            </a:custGeom>
            <a:solidFill>
              <a:srgbClr val="86C7EC"/>
            </a:solidFill>
          </p:spPr>
          <p:txBody>
            <a:bodyPr wrap="square" lIns="0" tIns="0" rIns="0" bIns="0" rtlCol="0"/>
            <a:lstStyle/>
            <a:p/>
          </p:txBody>
        </p:sp>
        <p:sp>
          <p:nvSpPr>
            <p:cNvPr id="9" name="object 9"/>
            <p:cNvSpPr/>
            <p:nvPr/>
          </p:nvSpPr>
          <p:spPr>
            <a:xfrm>
              <a:off x="14145684" y="0"/>
              <a:ext cx="3472815" cy="2392045"/>
            </a:xfrm>
            <a:custGeom>
              <a:avLst/>
              <a:gdLst/>
              <a:ahLst/>
              <a:cxnLst/>
              <a:rect l="l" t="t" r="r" b="b"/>
              <a:pathLst>
                <a:path w="3472815" h="2392045">
                  <a:moveTo>
                    <a:pt x="2778292" y="2391936"/>
                  </a:moveTo>
                  <a:lnTo>
                    <a:pt x="1379765" y="2391936"/>
                  </a:lnTo>
                  <a:lnTo>
                    <a:pt x="244393" y="423455"/>
                  </a:lnTo>
                  <a:lnTo>
                    <a:pt x="0" y="0"/>
                  </a:lnTo>
                  <a:lnTo>
                    <a:pt x="2790412" y="0"/>
                  </a:lnTo>
                  <a:lnTo>
                    <a:pt x="3034040" y="423455"/>
                  </a:lnTo>
                  <a:lnTo>
                    <a:pt x="3033837" y="423556"/>
                  </a:lnTo>
                  <a:lnTo>
                    <a:pt x="3472592" y="1186690"/>
                  </a:lnTo>
                  <a:lnTo>
                    <a:pt x="2778292" y="2391936"/>
                  </a:lnTo>
                  <a:close/>
                </a:path>
              </a:pathLst>
            </a:custGeom>
            <a:solidFill>
              <a:srgbClr val="A066CB"/>
            </a:solidFill>
          </p:spPr>
          <p:txBody>
            <a:bodyPr wrap="square" lIns="0" tIns="0" rIns="0" bIns="0" rtlCol="0"/>
            <a:lstStyle/>
            <a:p/>
          </p:txBody>
        </p:sp>
        <p:sp>
          <p:nvSpPr>
            <p:cNvPr id="10" name="object 10"/>
            <p:cNvSpPr/>
            <p:nvPr/>
          </p:nvSpPr>
          <p:spPr>
            <a:xfrm>
              <a:off x="16936576" y="0"/>
              <a:ext cx="1351915" cy="2345055"/>
            </a:xfrm>
            <a:custGeom>
              <a:avLst/>
              <a:gdLst/>
              <a:ahLst/>
              <a:cxnLst/>
              <a:rect l="l" t="t" r="r" b="b"/>
              <a:pathLst>
                <a:path w="1351915" h="2345055">
                  <a:moveTo>
                    <a:pt x="1351423" y="2344714"/>
                  </a:moveTo>
                  <a:lnTo>
                    <a:pt x="681701" y="1186690"/>
                  </a:lnTo>
                  <a:lnTo>
                    <a:pt x="683829" y="1183141"/>
                  </a:lnTo>
                  <a:lnTo>
                    <a:pt x="0" y="0"/>
                  </a:lnTo>
                  <a:lnTo>
                    <a:pt x="1351423" y="0"/>
                  </a:lnTo>
                  <a:lnTo>
                    <a:pt x="1351423" y="2344714"/>
                  </a:lnTo>
                  <a:close/>
                </a:path>
              </a:pathLst>
            </a:custGeom>
            <a:solidFill>
              <a:srgbClr val="1736B1"/>
            </a:solidFill>
          </p:spPr>
          <p:txBody>
            <a:bodyPr wrap="square" lIns="0" tIns="0" rIns="0" bIns="0" rtlCol="0"/>
            <a:lstStyle/>
            <a:p/>
          </p:txBody>
        </p:sp>
      </p:grpSp>
      <p:sp>
        <p:nvSpPr>
          <p:cNvPr id="11"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lstStyle/>
          <a:p/>
        </p:txBody>
      </p:sp>
      <p:sp>
        <p:nvSpPr>
          <p:cNvPr id="13" name="object 4"/>
          <p:cNvSpPr txBox="1"/>
          <p:nvPr/>
        </p:nvSpPr>
        <p:spPr>
          <a:xfrm>
            <a:off x="2438205" y="4228917"/>
            <a:ext cx="5090795" cy="474345"/>
          </a:xfrm>
          <a:prstGeom prst="rect">
            <a:avLst/>
          </a:prstGeom>
        </p:spPr>
        <p:txBody>
          <a:bodyPr vert="horz" wrap="square" lIns="0" tIns="12700" rIns="0" bIns="0" rtlCol="0">
            <a:spAutoFit/>
          </a:bodyPr>
          <a:p>
            <a:pPr marL="12700">
              <a:lnSpc>
                <a:spcPct val="100000"/>
              </a:lnSpc>
              <a:spcBef>
                <a:spcPts val="100"/>
              </a:spcBef>
              <a:tabLst>
                <a:tab pos="2595880" algn="l"/>
                <a:tab pos="4741545" algn="l"/>
              </a:tabLst>
            </a:pPr>
            <a:r>
              <a:rPr lang="en-IN" sz="3000">
                <a:latin typeface="Trebuchet MS" panose="020B0603020202020204"/>
                <a:cs typeface="Trebuchet MS" panose="020B0603020202020204"/>
              </a:rPr>
              <a:t>General Public</a:t>
            </a:r>
            <a:endParaRPr lang="en-IN" sz="3000">
              <a:latin typeface="Trebuchet MS" panose="020B0603020202020204"/>
              <a:cs typeface="Trebuchet MS" panose="020B0603020202020204"/>
            </a:endParaRPr>
          </a:p>
        </p:txBody>
      </p:sp>
      <p:sp>
        <p:nvSpPr>
          <p:cNvPr id="14" name="object 5"/>
          <p:cNvSpPr txBox="1"/>
          <p:nvPr/>
        </p:nvSpPr>
        <p:spPr>
          <a:xfrm>
            <a:off x="2433320" y="6584315"/>
            <a:ext cx="4048760" cy="551815"/>
          </a:xfrm>
          <a:prstGeom prst="rect">
            <a:avLst/>
          </a:prstGeom>
        </p:spPr>
        <p:txBody>
          <a:bodyPr vert="horz" wrap="square" lIns="0" tIns="12065" rIns="0" bIns="0" rtlCol="0">
            <a:spAutoFit/>
          </a:bodyPr>
          <a:p>
            <a:pPr marL="12700" marR="5080">
              <a:lnSpc>
                <a:spcPct val="117000"/>
              </a:lnSpc>
              <a:spcBef>
                <a:spcPts val="95"/>
              </a:spcBef>
            </a:pPr>
            <a:r>
              <a:rPr lang="en-IN" sz="3000" spc="80" dirty="0">
                <a:latin typeface="Trebuchet MS" panose="020B0603020202020204"/>
                <a:cs typeface="Trebuchet MS" panose="020B0603020202020204"/>
              </a:rPr>
              <a:t>Large Scale Industries</a:t>
            </a:r>
            <a:endParaRPr lang="en-IN" sz="3000" spc="80" dirty="0">
              <a:latin typeface="Trebuchet MS" panose="020B0603020202020204"/>
              <a:cs typeface="Trebuchet MS" panose="020B0603020202020204"/>
            </a:endParaRPr>
          </a:p>
        </p:txBody>
      </p:sp>
      <p:sp>
        <p:nvSpPr>
          <p:cNvPr id="15" name="object 5"/>
          <p:cNvSpPr txBox="1"/>
          <p:nvPr/>
        </p:nvSpPr>
        <p:spPr>
          <a:xfrm>
            <a:off x="2438400" y="7429500"/>
            <a:ext cx="4048760" cy="551815"/>
          </a:xfrm>
          <a:prstGeom prst="rect">
            <a:avLst/>
          </a:prstGeom>
        </p:spPr>
        <p:txBody>
          <a:bodyPr vert="horz" wrap="square" lIns="0" tIns="12065" rIns="0" bIns="0" rtlCol="0">
            <a:spAutoFit/>
          </a:bodyPr>
          <a:p>
            <a:pPr marL="12700" marR="5080">
              <a:lnSpc>
                <a:spcPct val="117000"/>
              </a:lnSpc>
              <a:spcBef>
                <a:spcPts val="95"/>
              </a:spcBef>
            </a:pPr>
            <a:r>
              <a:rPr lang="en-IN" sz="3000" spc="80" dirty="0">
                <a:latin typeface="Trebuchet MS" panose="020B0603020202020204"/>
                <a:cs typeface="Trebuchet MS" panose="020B0603020202020204"/>
              </a:rPr>
              <a:t>Small scale Industries</a:t>
            </a:r>
            <a:endParaRPr lang="en-IN" sz="3000" spc="80" dirty="0">
              <a:latin typeface="Trebuchet MS" panose="020B0603020202020204"/>
              <a:cs typeface="Trebuchet MS" panose="020B0603020202020204"/>
            </a:endParaRPr>
          </a:p>
        </p:txBody>
      </p:sp>
      <p:sp>
        <p:nvSpPr>
          <p:cNvPr id="16" name="object 4"/>
          <p:cNvSpPr/>
          <p:nvPr/>
        </p:nvSpPr>
        <p:spPr>
          <a:xfrm>
            <a:off x="1676266" y="4305234"/>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p/>
        </p:txBody>
      </p:sp>
      <p:sp>
        <p:nvSpPr>
          <p:cNvPr id="17" name="object 4"/>
          <p:cNvSpPr/>
          <p:nvPr/>
        </p:nvSpPr>
        <p:spPr>
          <a:xfrm>
            <a:off x="1676266" y="516946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p/>
        </p:txBody>
      </p:sp>
      <p:sp>
        <p:nvSpPr>
          <p:cNvPr id="18" name="object 4"/>
          <p:cNvSpPr/>
          <p:nvPr/>
        </p:nvSpPr>
        <p:spPr>
          <a:xfrm>
            <a:off x="1676266" y="5957504"/>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p/>
        </p:txBody>
      </p:sp>
      <p:sp>
        <p:nvSpPr>
          <p:cNvPr id="19" name="object 4"/>
          <p:cNvSpPr/>
          <p:nvPr/>
        </p:nvSpPr>
        <p:spPr>
          <a:xfrm>
            <a:off x="1676266" y="6819834"/>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p/>
        </p:txBody>
      </p:sp>
      <p:sp>
        <p:nvSpPr>
          <p:cNvPr id="20" name="object 4"/>
          <p:cNvSpPr/>
          <p:nvPr/>
        </p:nvSpPr>
        <p:spPr>
          <a:xfrm>
            <a:off x="1676266" y="758500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0213" y="1780141"/>
            <a:ext cx="4855210" cy="2501900"/>
          </a:xfrm>
          <a:prstGeom prst="rect">
            <a:avLst/>
          </a:prstGeom>
        </p:spPr>
        <p:txBody>
          <a:bodyPr vert="horz" wrap="square" lIns="0" tIns="12065" rIns="0" bIns="0" rtlCol="0">
            <a:spAutoFit/>
          </a:bodyPr>
          <a:lstStyle/>
          <a:p>
            <a:pPr marL="12700" marR="5080">
              <a:lnSpc>
                <a:spcPct val="116000"/>
              </a:lnSpc>
              <a:spcBef>
                <a:spcPts val="95"/>
              </a:spcBef>
            </a:pPr>
            <a:r>
              <a:rPr sz="7000" b="0" spc="-120" dirty="0">
                <a:latin typeface="Trebuchet MS" panose="020B0603020202020204"/>
                <a:cs typeface="Trebuchet MS" panose="020B0603020202020204"/>
              </a:rPr>
              <a:t>Direct </a:t>
            </a:r>
            <a:r>
              <a:rPr sz="7000" b="0" spc="-114" dirty="0">
                <a:latin typeface="Trebuchet MS" panose="020B0603020202020204"/>
                <a:cs typeface="Trebuchet MS" panose="020B0603020202020204"/>
              </a:rPr>
              <a:t> </a:t>
            </a:r>
            <a:r>
              <a:rPr sz="7000" b="0" spc="-360" dirty="0">
                <a:latin typeface="Trebuchet MS" panose="020B0603020202020204"/>
                <a:cs typeface="Trebuchet MS" panose="020B0603020202020204"/>
              </a:rPr>
              <a:t>C</a:t>
            </a:r>
            <a:r>
              <a:rPr sz="7000" b="0" spc="185" dirty="0">
                <a:latin typeface="Trebuchet MS" panose="020B0603020202020204"/>
                <a:cs typeface="Trebuchet MS" panose="020B0603020202020204"/>
              </a:rPr>
              <a:t>o</a:t>
            </a:r>
            <a:r>
              <a:rPr sz="7000" b="0" spc="-10" dirty="0">
                <a:latin typeface="Trebuchet MS" panose="020B0603020202020204"/>
                <a:cs typeface="Trebuchet MS" panose="020B0603020202020204"/>
              </a:rPr>
              <a:t>m</a:t>
            </a:r>
            <a:r>
              <a:rPr sz="7000" b="0" spc="125" dirty="0">
                <a:latin typeface="Trebuchet MS" panose="020B0603020202020204"/>
                <a:cs typeface="Trebuchet MS" panose="020B0603020202020204"/>
              </a:rPr>
              <a:t>p</a:t>
            </a:r>
            <a:r>
              <a:rPr sz="7000" b="0" spc="-120" dirty="0">
                <a:latin typeface="Trebuchet MS" panose="020B0603020202020204"/>
                <a:cs typeface="Trebuchet MS" panose="020B0603020202020204"/>
              </a:rPr>
              <a:t>e</a:t>
            </a:r>
            <a:r>
              <a:rPr sz="7000" b="0" spc="-295" dirty="0">
                <a:latin typeface="Trebuchet MS" panose="020B0603020202020204"/>
                <a:cs typeface="Trebuchet MS" panose="020B0603020202020204"/>
              </a:rPr>
              <a:t>t</a:t>
            </a:r>
            <a:r>
              <a:rPr sz="7000" b="0" spc="-165" dirty="0">
                <a:latin typeface="Trebuchet MS" panose="020B0603020202020204"/>
                <a:cs typeface="Trebuchet MS" panose="020B0603020202020204"/>
              </a:rPr>
              <a:t>i</a:t>
            </a:r>
            <a:r>
              <a:rPr sz="7000" b="0" spc="-295" dirty="0">
                <a:latin typeface="Trebuchet MS" panose="020B0603020202020204"/>
                <a:cs typeface="Trebuchet MS" panose="020B0603020202020204"/>
              </a:rPr>
              <a:t>t</a:t>
            </a:r>
            <a:r>
              <a:rPr sz="7000" b="0" spc="185" dirty="0">
                <a:latin typeface="Trebuchet MS" panose="020B0603020202020204"/>
                <a:cs typeface="Trebuchet MS" panose="020B0603020202020204"/>
              </a:rPr>
              <a:t>o</a:t>
            </a:r>
            <a:r>
              <a:rPr sz="7000" b="0" spc="-110" dirty="0">
                <a:latin typeface="Trebuchet MS" panose="020B0603020202020204"/>
                <a:cs typeface="Trebuchet MS" panose="020B0603020202020204"/>
              </a:rPr>
              <a:t>r</a:t>
            </a:r>
            <a:r>
              <a:rPr sz="7000" b="0" spc="495" dirty="0">
                <a:latin typeface="Trebuchet MS" panose="020B0603020202020204"/>
                <a:cs typeface="Trebuchet MS" panose="020B0603020202020204"/>
              </a:rPr>
              <a:t>s</a:t>
            </a:r>
            <a:endParaRPr sz="7000">
              <a:latin typeface="Trebuchet MS" panose="020B0603020202020204"/>
              <a:cs typeface="Trebuchet MS" panose="020B0603020202020204"/>
            </a:endParaRPr>
          </a:p>
        </p:txBody>
      </p:sp>
      <p:sp>
        <p:nvSpPr>
          <p:cNvPr id="3" name="object 3"/>
          <p:cNvSpPr txBox="1"/>
          <p:nvPr/>
        </p:nvSpPr>
        <p:spPr>
          <a:xfrm>
            <a:off x="2262978" y="5148449"/>
            <a:ext cx="3086100" cy="482600"/>
          </a:xfrm>
          <a:prstGeom prst="rect">
            <a:avLst/>
          </a:prstGeom>
        </p:spPr>
        <p:txBody>
          <a:bodyPr vert="horz" wrap="square" lIns="0" tIns="12700" rIns="0" bIns="0" rtlCol="0">
            <a:spAutoFit/>
          </a:bodyPr>
          <a:lstStyle/>
          <a:p>
            <a:pPr marL="12700">
              <a:lnSpc>
                <a:spcPct val="100000"/>
              </a:lnSpc>
              <a:spcBef>
                <a:spcPts val="100"/>
              </a:spcBef>
            </a:pPr>
            <a:r>
              <a:rPr sz="3000" spc="215" dirty="0">
                <a:latin typeface="Trebuchet MS" panose="020B0603020202020204"/>
                <a:cs typeface="Trebuchet MS" panose="020B0603020202020204"/>
              </a:rPr>
              <a:t>McAfee</a:t>
            </a:r>
            <a:r>
              <a:rPr sz="3000" spc="-215" dirty="0">
                <a:latin typeface="Trebuchet MS" panose="020B0603020202020204"/>
                <a:cs typeface="Trebuchet MS" panose="020B0603020202020204"/>
              </a:rPr>
              <a:t> </a:t>
            </a:r>
            <a:r>
              <a:rPr sz="3000" spc="195" dirty="0">
                <a:latin typeface="Trebuchet MS" panose="020B0603020202020204"/>
                <a:cs typeface="Trebuchet MS" panose="020B0603020202020204"/>
              </a:rPr>
              <a:t>Host</a:t>
            </a:r>
            <a:r>
              <a:rPr sz="3000" spc="-215" dirty="0">
                <a:latin typeface="Trebuchet MS" panose="020B0603020202020204"/>
                <a:cs typeface="Trebuchet MS" panose="020B0603020202020204"/>
              </a:rPr>
              <a:t> </a:t>
            </a:r>
            <a:r>
              <a:rPr sz="3000" spc="285" dirty="0">
                <a:latin typeface="Trebuchet MS" panose="020B0603020202020204"/>
                <a:cs typeface="Trebuchet MS" panose="020B0603020202020204"/>
              </a:rPr>
              <a:t>IPS</a:t>
            </a:r>
            <a:endParaRPr sz="3000">
              <a:latin typeface="Trebuchet MS" panose="020B0603020202020204"/>
              <a:cs typeface="Trebuchet MS" panose="020B0603020202020204"/>
            </a:endParaRPr>
          </a:p>
        </p:txBody>
      </p:sp>
      <p:sp>
        <p:nvSpPr>
          <p:cNvPr id="4" name="object 4"/>
          <p:cNvSpPr/>
          <p:nvPr/>
        </p:nvSpPr>
        <p:spPr>
          <a:xfrm>
            <a:off x="1513071" y="526090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lstStyle/>
          <a:p/>
        </p:txBody>
      </p:sp>
      <p:sp>
        <p:nvSpPr>
          <p:cNvPr id="5" name="object 5"/>
          <p:cNvSpPr txBox="1"/>
          <p:nvPr/>
        </p:nvSpPr>
        <p:spPr>
          <a:xfrm>
            <a:off x="2265045" y="6459220"/>
            <a:ext cx="2888615" cy="474345"/>
          </a:xfrm>
          <a:prstGeom prst="rect">
            <a:avLst/>
          </a:prstGeom>
        </p:spPr>
        <p:txBody>
          <a:bodyPr vert="horz" wrap="square" lIns="0" tIns="12700" rIns="0" bIns="0" rtlCol="0">
            <a:spAutoFit/>
          </a:bodyPr>
          <a:lstStyle/>
          <a:p>
            <a:pPr marL="12700">
              <a:lnSpc>
                <a:spcPct val="100000"/>
              </a:lnSpc>
              <a:spcBef>
                <a:spcPts val="100"/>
              </a:spcBef>
            </a:pPr>
            <a:r>
              <a:rPr sz="3000" spc="285" dirty="0">
                <a:latin typeface="Trebuchet MS" panose="020B0603020202020204"/>
                <a:cs typeface="Trebuchet MS" panose="020B0603020202020204"/>
              </a:rPr>
              <a:t>C</a:t>
            </a:r>
            <a:r>
              <a:rPr sz="3000" spc="-55" dirty="0">
                <a:latin typeface="Trebuchet MS" panose="020B0603020202020204"/>
                <a:cs typeface="Trebuchet MS" panose="020B0603020202020204"/>
              </a:rPr>
              <a:t>i</a:t>
            </a:r>
            <a:r>
              <a:rPr sz="3000" spc="335" dirty="0">
                <a:latin typeface="Trebuchet MS" panose="020B0603020202020204"/>
                <a:cs typeface="Trebuchet MS" panose="020B0603020202020204"/>
              </a:rPr>
              <a:t>s</a:t>
            </a:r>
            <a:r>
              <a:rPr sz="3000" spc="145" dirty="0">
                <a:latin typeface="Trebuchet MS" panose="020B0603020202020204"/>
                <a:cs typeface="Trebuchet MS" panose="020B0603020202020204"/>
              </a:rPr>
              <a:t>c</a:t>
            </a:r>
            <a:r>
              <a:rPr sz="3000" spc="75" dirty="0">
                <a:latin typeface="Trebuchet MS" panose="020B0603020202020204"/>
                <a:cs typeface="Trebuchet MS" panose="020B0603020202020204"/>
              </a:rPr>
              <a:t>o</a:t>
            </a:r>
            <a:r>
              <a:rPr sz="3000" spc="-185" dirty="0">
                <a:latin typeface="Trebuchet MS" panose="020B0603020202020204"/>
                <a:cs typeface="Trebuchet MS" panose="020B0603020202020204"/>
              </a:rPr>
              <a:t> </a:t>
            </a:r>
            <a:r>
              <a:rPr sz="3000" spc="25" dirty="0">
                <a:latin typeface="Trebuchet MS" panose="020B0603020202020204"/>
                <a:cs typeface="Trebuchet MS" panose="020B0603020202020204"/>
              </a:rPr>
              <a:t>I</a:t>
            </a:r>
            <a:r>
              <a:rPr sz="3000" spc="254" dirty="0">
                <a:latin typeface="Trebuchet MS" panose="020B0603020202020204"/>
                <a:cs typeface="Trebuchet MS" panose="020B0603020202020204"/>
              </a:rPr>
              <a:t>D</a:t>
            </a:r>
            <a:r>
              <a:rPr sz="3000" spc="590" dirty="0">
                <a:latin typeface="Trebuchet MS" panose="020B0603020202020204"/>
                <a:cs typeface="Trebuchet MS" panose="020B0603020202020204"/>
              </a:rPr>
              <a:t>S</a:t>
            </a:r>
            <a:r>
              <a:rPr sz="3000" spc="-509" dirty="0">
                <a:latin typeface="Trebuchet MS" panose="020B0603020202020204"/>
                <a:cs typeface="Trebuchet MS" panose="020B0603020202020204"/>
              </a:rPr>
              <a:t>/</a:t>
            </a:r>
            <a:r>
              <a:rPr lang="en-IN" sz="3000" spc="-509" dirty="0">
                <a:latin typeface="Trebuchet MS" panose="020B0603020202020204"/>
                <a:cs typeface="Trebuchet MS" panose="020B0603020202020204"/>
              </a:rPr>
              <a:t>   </a:t>
            </a:r>
            <a:r>
              <a:rPr sz="3000" spc="25" dirty="0">
                <a:latin typeface="Trebuchet MS" panose="020B0603020202020204"/>
                <a:cs typeface="Trebuchet MS" panose="020B0603020202020204"/>
              </a:rPr>
              <a:t>I</a:t>
            </a:r>
            <a:r>
              <a:rPr sz="3000" spc="250" dirty="0">
                <a:latin typeface="Trebuchet MS" panose="020B0603020202020204"/>
                <a:cs typeface="Trebuchet MS" panose="020B0603020202020204"/>
              </a:rPr>
              <a:t>P</a:t>
            </a:r>
            <a:r>
              <a:rPr sz="3000" spc="575" dirty="0">
                <a:latin typeface="Trebuchet MS" panose="020B0603020202020204"/>
                <a:cs typeface="Trebuchet MS" panose="020B0603020202020204"/>
              </a:rPr>
              <a:t>S</a:t>
            </a:r>
            <a:endParaRPr sz="3000">
              <a:latin typeface="Trebuchet MS" panose="020B0603020202020204"/>
              <a:cs typeface="Trebuchet MS" panose="020B0603020202020204"/>
            </a:endParaRPr>
          </a:p>
        </p:txBody>
      </p:sp>
      <p:sp>
        <p:nvSpPr>
          <p:cNvPr id="6" name="object 6"/>
          <p:cNvSpPr/>
          <p:nvPr/>
        </p:nvSpPr>
        <p:spPr>
          <a:xfrm>
            <a:off x="1515117" y="6571814"/>
            <a:ext cx="340995" cy="295910"/>
          </a:xfrm>
          <a:custGeom>
            <a:avLst/>
            <a:gdLst/>
            <a:ahLst/>
            <a:cxnLst/>
            <a:rect l="l" t="t" r="r" b="b"/>
            <a:pathLst>
              <a:path w="340994" h="295909">
                <a:moveTo>
                  <a:pt x="85029" y="0"/>
                </a:moveTo>
                <a:lnTo>
                  <a:pt x="255647" y="0"/>
                </a:lnTo>
                <a:lnTo>
                  <a:pt x="340956" y="147770"/>
                </a:lnTo>
                <a:lnTo>
                  <a:pt x="255647" y="295541"/>
                </a:lnTo>
                <a:lnTo>
                  <a:pt x="85029" y="295541"/>
                </a:lnTo>
                <a:lnTo>
                  <a:pt x="0" y="148254"/>
                </a:lnTo>
                <a:lnTo>
                  <a:pt x="0" y="147286"/>
                </a:lnTo>
                <a:lnTo>
                  <a:pt x="85029" y="0"/>
                </a:lnTo>
                <a:close/>
              </a:path>
            </a:pathLst>
          </a:custGeom>
          <a:solidFill>
            <a:srgbClr val="A066CB"/>
          </a:solidFill>
        </p:spPr>
        <p:txBody>
          <a:bodyPr wrap="square" lIns="0" tIns="0" rIns="0" bIns="0" rtlCol="0"/>
          <a:lstStyle/>
          <a:p/>
        </p:txBody>
      </p:sp>
      <p:sp>
        <p:nvSpPr>
          <p:cNvPr id="7" name="object 7"/>
          <p:cNvSpPr txBox="1"/>
          <p:nvPr/>
        </p:nvSpPr>
        <p:spPr>
          <a:xfrm>
            <a:off x="2265024" y="7770255"/>
            <a:ext cx="3086100" cy="482600"/>
          </a:xfrm>
          <a:prstGeom prst="rect">
            <a:avLst/>
          </a:prstGeom>
        </p:spPr>
        <p:txBody>
          <a:bodyPr vert="horz" wrap="square" lIns="0" tIns="12700" rIns="0" bIns="0" rtlCol="0">
            <a:spAutoFit/>
          </a:bodyPr>
          <a:lstStyle/>
          <a:p>
            <a:pPr marL="12700">
              <a:lnSpc>
                <a:spcPct val="100000"/>
              </a:lnSpc>
              <a:spcBef>
                <a:spcPts val="100"/>
              </a:spcBef>
            </a:pPr>
            <a:r>
              <a:rPr sz="3000" spc="215" dirty="0">
                <a:latin typeface="Trebuchet MS" panose="020B0603020202020204"/>
                <a:cs typeface="Trebuchet MS" panose="020B0603020202020204"/>
              </a:rPr>
              <a:t>McAfee</a:t>
            </a:r>
            <a:r>
              <a:rPr sz="3000" spc="-215" dirty="0">
                <a:latin typeface="Trebuchet MS" panose="020B0603020202020204"/>
                <a:cs typeface="Trebuchet MS" panose="020B0603020202020204"/>
              </a:rPr>
              <a:t> </a:t>
            </a:r>
            <a:r>
              <a:rPr sz="3000" spc="195" dirty="0">
                <a:latin typeface="Trebuchet MS" panose="020B0603020202020204"/>
                <a:cs typeface="Trebuchet MS" panose="020B0603020202020204"/>
              </a:rPr>
              <a:t>Host</a:t>
            </a:r>
            <a:r>
              <a:rPr sz="3000" spc="-215" dirty="0">
                <a:latin typeface="Trebuchet MS" panose="020B0603020202020204"/>
                <a:cs typeface="Trebuchet MS" panose="020B0603020202020204"/>
              </a:rPr>
              <a:t> </a:t>
            </a:r>
            <a:r>
              <a:rPr sz="3000" spc="285" dirty="0">
                <a:latin typeface="Trebuchet MS" panose="020B0603020202020204"/>
                <a:cs typeface="Trebuchet MS" panose="020B0603020202020204"/>
              </a:rPr>
              <a:t>IPS</a:t>
            </a:r>
            <a:endParaRPr sz="3000">
              <a:latin typeface="Trebuchet MS" panose="020B0603020202020204"/>
              <a:cs typeface="Trebuchet MS" panose="020B0603020202020204"/>
            </a:endParaRPr>
          </a:p>
        </p:txBody>
      </p:sp>
      <p:sp>
        <p:nvSpPr>
          <p:cNvPr id="8" name="object 8"/>
          <p:cNvSpPr/>
          <p:nvPr/>
        </p:nvSpPr>
        <p:spPr>
          <a:xfrm>
            <a:off x="1515117" y="7882719"/>
            <a:ext cx="340995" cy="295910"/>
          </a:xfrm>
          <a:custGeom>
            <a:avLst/>
            <a:gdLst/>
            <a:ahLst/>
            <a:cxnLst/>
            <a:rect l="l" t="t" r="r" b="b"/>
            <a:pathLst>
              <a:path w="340994" h="295909">
                <a:moveTo>
                  <a:pt x="85029" y="0"/>
                </a:moveTo>
                <a:lnTo>
                  <a:pt x="255647" y="0"/>
                </a:lnTo>
                <a:lnTo>
                  <a:pt x="340956" y="147770"/>
                </a:lnTo>
                <a:lnTo>
                  <a:pt x="255647" y="295541"/>
                </a:lnTo>
                <a:lnTo>
                  <a:pt x="85029" y="295541"/>
                </a:lnTo>
                <a:lnTo>
                  <a:pt x="0" y="148254"/>
                </a:lnTo>
                <a:lnTo>
                  <a:pt x="0" y="147286"/>
                </a:lnTo>
                <a:lnTo>
                  <a:pt x="85029" y="0"/>
                </a:lnTo>
                <a:close/>
              </a:path>
            </a:pathLst>
          </a:custGeom>
          <a:solidFill>
            <a:srgbClr val="A066CB"/>
          </a:solidFill>
        </p:spPr>
        <p:txBody>
          <a:bodyPr wrap="square" lIns="0" tIns="0" rIns="0" bIns="0" rtlCol="0"/>
          <a:lstStyle/>
          <a:p/>
        </p:txBody>
      </p:sp>
      <p:sp>
        <p:nvSpPr>
          <p:cNvPr id="9" name="object 9"/>
          <p:cNvSpPr txBox="1"/>
          <p:nvPr/>
        </p:nvSpPr>
        <p:spPr>
          <a:xfrm>
            <a:off x="10800133" y="1780141"/>
            <a:ext cx="4855210" cy="3851275"/>
          </a:xfrm>
          <a:prstGeom prst="rect">
            <a:avLst/>
          </a:prstGeom>
        </p:spPr>
        <p:txBody>
          <a:bodyPr vert="horz" wrap="square" lIns="0" tIns="12065" rIns="0" bIns="0" rtlCol="0">
            <a:spAutoFit/>
          </a:bodyPr>
          <a:lstStyle/>
          <a:p>
            <a:pPr marL="12700" marR="5080">
              <a:lnSpc>
                <a:spcPct val="116000"/>
              </a:lnSpc>
              <a:spcBef>
                <a:spcPts val="95"/>
              </a:spcBef>
            </a:pPr>
            <a:r>
              <a:rPr sz="7000" spc="-75" dirty="0">
                <a:solidFill>
                  <a:srgbClr val="1736B1"/>
                </a:solidFill>
                <a:latin typeface="Trebuchet MS" panose="020B0603020202020204"/>
                <a:cs typeface="Trebuchet MS" panose="020B0603020202020204"/>
              </a:rPr>
              <a:t>Indirect </a:t>
            </a:r>
            <a:r>
              <a:rPr sz="7000" spc="-70" dirty="0">
                <a:solidFill>
                  <a:srgbClr val="1736B1"/>
                </a:solidFill>
                <a:latin typeface="Trebuchet MS" panose="020B0603020202020204"/>
                <a:cs typeface="Trebuchet MS" panose="020B0603020202020204"/>
              </a:rPr>
              <a:t> </a:t>
            </a:r>
            <a:r>
              <a:rPr sz="7000" spc="-360" dirty="0">
                <a:solidFill>
                  <a:srgbClr val="1736B1"/>
                </a:solidFill>
                <a:latin typeface="Trebuchet MS" panose="020B0603020202020204"/>
                <a:cs typeface="Trebuchet MS" panose="020B0603020202020204"/>
              </a:rPr>
              <a:t>C</a:t>
            </a:r>
            <a:r>
              <a:rPr sz="7000" spc="185" dirty="0">
                <a:solidFill>
                  <a:srgbClr val="1736B1"/>
                </a:solidFill>
                <a:latin typeface="Trebuchet MS" panose="020B0603020202020204"/>
                <a:cs typeface="Trebuchet MS" panose="020B0603020202020204"/>
              </a:rPr>
              <a:t>o</a:t>
            </a:r>
            <a:r>
              <a:rPr sz="7000" spc="-10" dirty="0">
                <a:solidFill>
                  <a:srgbClr val="1736B1"/>
                </a:solidFill>
                <a:latin typeface="Trebuchet MS" panose="020B0603020202020204"/>
                <a:cs typeface="Trebuchet MS" panose="020B0603020202020204"/>
              </a:rPr>
              <a:t>m</a:t>
            </a:r>
            <a:r>
              <a:rPr sz="7000" spc="125" dirty="0">
                <a:solidFill>
                  <a:srgbClr val="1736B1"/>
                </a:solidFill>
                <a:latin typeface="Trebuchet MS" panose="020B0603020202020204"/>
                <a:cs typeface="Trebuchet MS" panose="020B0603020202020204"/>
              </a:rPr>
              <a:t>p</a:t>
            </a:r>
            <a:r>
              <a:rPr sz="7000" spc="-120" dirty="0">
                <a:solidFill>
                  <a:srgbClr val="1736B1"/>
                </a:solidFill>
                <a:latin typeface="Trebuchet MS" panose="020B0603020202020204"/>
                <a:cs typeface="Trebuchet MS" panose="020B0603020202020204"/>
              </a:rPr>
              <a:t>e</a:t>
            </a:r>
            <a:r>
              <a:rPr sz="7000" spc="-295" dirty="0">
                <a:solidFill>
                  <a:srgbClr val="1736B1"/>
                </a:solidFill>
                <a:latin typeface="Trebuchet MS" panose="020B0603020202020204"/>
                <a:cs typeface="Trebuchet MS" panose="020B0603020202020204"/>
              </a:rPr>
              <a:t>t</a:t>
            </a:r>
            <a:r>
              <a:rPr sz="7000" spc="-165" dirty="0">
                <a:solidFill>
                  <a:srgbClr val="1736B1"/>
                </a:solidFill>
                <a:latin typeface="Trebuchet MS" panose="020B0603020202020204"/>
                <a:cs typeface="Trebuchet MS" panose="020B0603020202020204"/>
              </a:rPr>
              <a:t>i</a:t>
            </a:r>
            <a:r>
              <a:rPr sz="7000" spc="-295" dirty="0">
                <a:solidFill>
                  <a:srgbClr val="1736B1"/>
                </a:solidFill>
                <a:latin typeface="Trebuchet MS" panose="020B0603020202020204"/>
                <a:cs typeface="Trebuchet MS" panose="020B0603020202020204"/>
              </a:rPr>
              <a:t>t</a:t>
            </a:r>
            <a:r>
              <a:rPr sz="7000" spc="185" dirty="0">
                <a:solidFill>
                  <a:srgbClr val="1736B1"/>
                </a:solidFill>
                <a:latin typeface="Trebuchet MS" panose="020B0603020202020204"/>
                <a:cs typeface="Trebuchet MS" panose="020B0603020202020204"/>
              </a:rPr>
              <a:t>o</a:t>
            </a:r>
            <a:r>
              <a:rPr sz="7000" spc="-110" dirty="0">
                <a:solidFill>
                  <a:srgbClr val="1736B1"/>
                </a:solidFill>
                <a:latin typeface="Trebuchet MS" panose="020B0603020202020204"/>
                <a:cs typeface="Trebuchet MS" panose="020B0603020202020204"/>
              </a:rPr>
              <a:t>r</a:t>
            </a:r>
            <a:r>
              <a:rPr sz="7000" spc="495" dirty="0">
                <a:solidFill>
                  <a:srgbClr val="1736B1"/>
                </a:solidFill>
                <a:latin typeface="Trebuchet MS" panose="020B0603020202020204"/>
                <a:cs typeface="Trebuchet MS" panose="020B0603020202020204"/>
              </a:rPr>
              <a:t>s</a:t>
            </a:r>
            <a:endParaRPr sz="7000">
              <a:latin typeface="Trebuchet MS" panose="020B0603020202020204"/>
              <a:cs typeface="Trebuchet MS" panose="020B0603020202020204"/>
            </a:endParaRPr>
          </a:p>
          <a:p>
            <a:pPr marR="106680" algn="ctr">
              <a:lnSpc>
                <a:spcPct val="100000"/>
              </a:lnSpc>
              <a:spcBef>
                <a:spcPts val="7025"/>
              </a:spcBef>
            </a:pPr>
            <a:r>
              <a:rPr sz="3000" spc="160" dirty="0">
                <a:latin typeface="Trebuchet MS" panose="020B0603020202020204"/>
                <a:cs typeface="Trebuchet MS" panose="020B0603020202020204"/>
              </a:rPr>
              <a:t>CylancePROTECT</a:t>
            </a:r>
            <a:endParaRPr sz="3000">
              <a:latin typeface="Trebuchet MS" panose="020B0603020202020204"/>
              <a:cs typeface="Trebuchet MS" panose="020B0603020202020204"/>
            </a:endParaRPr>
          </a:p>
        </p:txBody>
      </p:sp>
      <p:sp>
        <p:nvSpPr>
          <p:cNvPr id="10" name="object 10"/>
          <p:cNvSpPr/>
          <p:nvPr/>
        </p:nvSpPr>
        <p:spPr>
          <a:xfrm>
            <a:off x="10812991" y="5260909"/>
            <a:ext cx="340995" cy="295910"/>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lstStyle/>
          <a:p/>
        </p:txBody>
      </p:sp>
      <p:sp>
        <p:nvSpPr>
          <p:cNvPr id="11" name="object 11"/>
          <p:cNvSpPr txBox="1"/>
          <p:nvPr/>
        </p:nvSpPr>
        <p:spPr>
          <a:xfrm>
            <a:off x="11564943" y="6459354"/>
            <a:ext cx="3576954" cy="482600"/>
          </a:xfrm>
          <a:prstGeom prst="rect">
            <a:avLst/>
          </a:prstGeom>
        </p:spPr>
        <p:txBody>
          <a:bodyPr vert="horz" wrap="square" lIns="0" tIns="12700" rIns="0" bIns="0" rtlCol="0">
            <a:spAutoFit/>
          </a:bodyPr>
          <a:lstStyle/>
          <a:p>
            <a:pPr marL="12700">
              <a:lnSpc>
                <a:spcPct val="100000"/>
              </a:lnSpc>
              <a:spcBef>
                <a:spcPts val="100"/>
              </a:spcBef>
            </a:pPr>
            <a:r>
              <a:rPr sz="3000" spc="285" dirty="0">
                <a:latin typeface="Trebuchet MS" panose="020B0603020202020204"/>
                <a:cs typeface="Trebuchet MS" panose="020B0603020202020204"/>
              </a:rPr>
              <a:t>C</a:t>
            </a:r>
            <a:r>
              <a:rPr sz="3000" spc="10" dirty="0">
                <a:latin typeface="Trebuchet MS" panose="020B0603020202020204"/>
                <a:cs typeface="Trebuchet MS" panose="020B0603020202020204"/>
              </a:rPr>
              <a:t>r</a:t>
            </a:r>
            <a:r>
              <a:rPr sz="3000" spc="90" dirty="0">
                <a:latin typeface="Trebuchet MS" panose="020B0603020202020204"/>
                <a:cs typeface="Trebuchet MS" panose="020B0603020202020204"/>
              </a:rPr>
              <a:t>o</a:t>
            </a:r>
            <a:r>
              <a:rPr sz="3000" spc="135" dirty="0">
                <a:latin typeface="Trebuchet MS" panose="020B0603020202020204"/>
                <a:cs typeface="Trebuchet MS" panose="020B0603020202020204"/>
              </a:rPr>
              <a:t>w</a:t>
            </a:r>
            <a:r>
              <a:rPr sz="3000" spc="125" dirty="0">
                <a:latin typeface="Trebuchet MS" panose="020B0603020202020204"/>
                <a:cs typeface="Trebuchet MS" panose="020B0603020202020204"/>
              </a:rPr>
              <a:t>d</a:t>
            </a:r>
            <a:r>
              <a:rPr sz="3000" spc="590" dirty="0">
                <a:latin typeface="Trebuchet MS" panose="020B0603020202020204"/>
                <a:cs typeface="Trebuchet MS" panose="020B0603020202020204"/>
              </a:rPr>
              <a:t>S</a:t>
            </a:r>
            <a:r>
              <a:rPr sz="3000" spc="30" dirty="0">
                <a:latin typeface="Trebuchet MS" panose="020B0603020202020204"/>
                <a:cs typeface="Trebuchet MS" panose="020B0603020202020204"/>
              </a:rPr>
              <a:t>t</a:t>
            </a:r>
            <a:r>
              <a:rPr sz="3000" spc="10" dirty="0">
                <a:latin typeface="Trebuchet MS" panose="020B0603020202020204"/>
                <a:cs typeface="Trebuchet MS" panose="020B0603020202020204"/>
              </a:rPr>
              <a:t>r</a:t>
            </a:r>
            <a:r>
              <a:rPr sz="3000" spc="-55" dirty="0">
                <a:latin typeface="Trebuchet MS" panose="020B0603020202020204"/>
                <a:cs typeface="Trebuchet MS" panose="020B0603020202020204"/>
              </a:rPr>
              <a:t>i</a:t>
            </a:r>
            <a:r>
              <a:rPr sz="3000" spc="190" dirty="0">
                <a:latin typeface="Trebuchet MS" panose="020B0603020202020204"/>
                <a:cs typeface="Trebuchet MS" panose="020B0603020202020204"/>
              </a:rPr>
              <a:t>k</a:t>
            </a:r>
            <a:r>
              <a:rPr sz="3000" spc="50" dirty="0">
                <a:latin typeface="Trebuchet MS" panose="020B0603020202020204"/>
                <a:cs typeface="Trebuchet MS" panose="020B0603020202020204"/>
              </a:rPr>
              <a:t>e</a:t>
            </a:r>
            <a:r>
              <a:rPr sz="3000" spc="-185" dirty="0">
                <a:latin typeface="Trebuchet MS" panose="020B0603020202020204"/>
                <a:cs typeface="Trebuchet MS" panose="020B0603020202020204"/>
              </a:rPr>
              <a:t> </a:t>
            </a:r>
            <a:r>
              <a:rPr sz="3000" spc="220" dirty="0">
                <a:latin typeface="Trebuchet MS" panose="020B0603020202020204"/>
                <a:cs typeface="Trebuchet MS" panose="020B0603020202020204"/>
              </a:rPr>
              <a:t>F</a:t>
            </a:r>
            <a:r>
              <a:rPr sz="3000" spc="130" dirty="0">
                <a:latin typeface="Trebuchet MS" panose="020B0603020202020204"/>
                <a:cs typeface="Trebuchet MS" panose="020B0603020202020204"/>
              </a:rPr>
              <a:t>a</a:t>
            </a:r>
            <a:r>
              <a:rPr sz="3000" spc="20" dirty="0">
                <a:latin typeface="Trebuchet MS" panose="020B0603020202020204"/>
                <a:cs typeface="Trebuchet MS" panose="020B0603020202020204"/>
              </a:rPr>
              <a:t>l</a:t>
            </a:r>
            <a:r>
              <a:rPr sz="3000" spc="145" dirty="0">
                <a:latin typeface="Trebuchet MS" panose="020B0603020202020204"/>
                <a:cs typeface="Trebuchet MS" panose="020B0603020202020204"/>
              </a:rPr>
              <a:t>c</a:t>
            </a:r>
            <a:r>
              <a:rPr sz="3000" spc="90" dirty="0">
                <a:latin typeface="Trebuchet MS" panose="020B0603020202020204"/>
                <a:cs typeface="Trebuchet MS" panose="020B0603020202020204"/>
              </a:rPr>
              <a:t>o</a:t>
            </a:r>
            <a:r>
              <a:rPr sz="3000" spc="90" dirty="0">
                <a:latin typeface="Trebuchet MS" panose="020B0603020202020204"/>
                <a:cs typeface="Trebuchet MS" panose="020B0603020202020204"/>
              </a:rPr>
              <a:t>n</a:t>
            </a:r>
            <a:endParaRPr sz="3000">
              <a:latin typeface="Trebuchet MS" panose="020B0603020202020204"/>
              <a:cs typeface="Trebuchet MS" panose="020B0603020202020204"/>
            </a:endParaRPr>
          </a:p>
        </p:txBody>
      </p:sp>
      <p:sp>
        <p:nvSpPr>
          <p:cNvPr id="12" name="object 12"/>
          <p:cNvSpPr/>
          <p:nvPr/>
        </p:nvSpPr>
        <p:spPr>
          <a:xfrm>
            <a:off x="10815035" y="6571814"/>
            <a:ext cx="340995" cy="295910"/>
          </a:xfrm>
          <a:custGeom>
            <a:avLst/>
            <a:gdLst/>
            <a:ahLst/>
            <a:cxnLst/>
            <a:rect l="l" t="t" r="r" b="b"/>
            <a:pathLst>
              <a:path w="340995" h="295909">
                <a:moveTo>
                  <a:pt x="85029" y="0"/>
                </a:moveTo>
                <a:lnTo>
                  <a:pt x="255647" y="0"/>
                </a:lnTo>
                <a:lnTo>
                  <a:pt x="340956" y="147770"/>
                </a:lnTo>
                <a:lnTo>
                  <a:pt x="255648" y="295541"/>
                </a:lnTo>
                <a:lnTo>
                  <a:pt x="85029" y="295541"/>
                </a:lnTo>
                <a:lnTo>
                  <a:pt x="0" y="148254"/>
                </a:lnTo>
                <a:lnTo>
                  <a:pt x="0" y="147286"/>
                </a:lnTo>
                <a:lnTo>
                  <a:pt x="85029" y="0"/>
                </a:lnTo>
                <a:close/>
              </a:path>
            </a:pathLst>
          </a:custGeom>
          <a:solidFill>
            <a:srgbClr val="A066CB"/>
          </a:solidFill>
        </p:spPr>
        <p:txBody>
          <a:bodyPr wrap="square" lIns="0" tIns="0" rIns="0" bIns="0" rtlCol="0"/>
          <a:lstStyle/>
          <a:p/>
        </p:txBody>
      </p:sp>
      <p:sp>
        <p:nvSpPr>
          <p:cNvPr id="13" name="object 13"/>
          <p:cNvSpPr txBox="1"/>
          <p:nvPr/>
        </p:nvSpPr>
        <p:spPr>
          <a:xfrm>
            <a:off x="11564943" y="7770255"/>
            <a:ext cx="3713479" cy="482600"/>
          </a:xfrm>
          <a:prstGeom prst="rect">
            <a:avLst/>
          </a:prstGeom>
        </p:spPr>
        <p:txBody>
          <a:bodyPr vert="horz" wrap="square" lIns="0" tIns="12700" rIns="0" bIns="0" rtlCol="0">
            <a:spAutoFit/>
          </a:bodyPr>
          <a:lstStyle/>
          <a:p>
            <a:pPr marL="12700">
              <a:lnSpc>
                <a:spcPct val="100000"/>
              </a:lnSpc>
              <a:spcBef>
                <a:spcPts val="100"/>
              </a:spcBef>
            </a:pPr>
            <a:r>
              <a:rPr sz="3000" spc="155" dirty="0">
                <a:latin typeface="Trebuchet MS" panose="020B0603020202020204"/>
                <a:cs typeface="Trebuchet MS" panose="020B0603020202020204"/>
              </a:rPr>
              <a:t>Check</a:t>
            </a:r>
            <a:r>
              <a:rPr sz="3000" spc="-210" dirty="0">
                <a:latin typeface="Trebuchet MS" panose="020B0603020202020204"/>
                <a:cs typeface="Trebuchet MS" panose="020B0603020202020204"/>
              </a:rPr>
              <a:t> </a:t>
            </a:r>
            <a:r>
              <a:rPr sz="3000" spc="80" dirty="0">
                <a:latin typeface="Trebuchet MS" panose="020B0603020202020204"/>
                <a:cs typeface="Trebuchet MS" panose="020B0603020202020204"/>
              </a:rPr>
              <a:t>Point</a:t>
            </a:r>
            <a:r>
              <a:rPr sz="3000" spc="-204" dirty="0">
                <a:latin typeface="Trebuchet MS" panose="020B0603020202020204"/>
                <a:cs typeface="Trebuchet MS" panose="020B0603020202020204"/>
              </a:rPr>
              <a:t> </a:t>
            </a:r>
            <a:r>
              <a:rPr sz="3000" spc="65" dirty="0">
                <a:latin typeface="Trebuchet MS" panose="020B0603020202020204"/>
                <a:cs typeface="Trebuchet MS" panose="020B0603020202020204"/>
              </a:rPr>
              <a:t>Firewall</a:t>
            </a:r>
            <a:endParaRPr sz="3000">
              <a:latin typeface="Trebuchet MS" panose="020B0603020202020204"/>
              <a:cs typeface="Trebuchet MS" panose="020B0603020202020204"/>
            </a:endParaRPr>
          </a:p>
        </p:txBody>
      </p:sp>
      <p:sp>
        <p:nvSpPr>
          <p:cNvPr id="14" name="object 14"/>
          <p:cNvSpPr/>
          <p:nvPr/>
        </p:nvSpPr>
        <p:spPr>
          <a:xfrm>
            <a:off x="10815035" y="7882719"/>
            <a:ext cx="340995" cy="295910"/>
          </a:xfrm>
          <a:custGeom>
            <a:avLst/>
            <a:gdLst/>
            <a:ahLst/>
            <a:cxnLst/>
            <a:rect l="l" t="t" r="r" b="b"/>
            <a:pathLst>
              <a:path w="340995" h="295909">
                <a:moveTo>
                  <a:pt x="85029" y="0"/>
                </a:moveTo>
                <a:lnTo>
                  <a:pt x="255647" y="0"/>
                </a:lnTo>
                <a:lnTo>
                  <a:pt x="340956" y="147770"/>
                </a:lnTo>
                <a:lnTo>
                  <a:pt x="255648" y="295541"/>
                </a:lnTo>
                <a:lnTo>
                  <a:pt x="85029" y="295541"/>
                </a:lnTo>
                <a:lnTo>
                  <a:pt x="0" y="148254"/>
                </a:lnTo>
                <a:lnTo>
                  <a:pt x="0" y="147286"/>
                </a:lnTo>
                <a:lnTo>
                  <a:pt x="85029" y="0"/>
                </a:lnTo>
                <a:close/>
              </a:path>
            </a:pathLst>
          </a:custGeom>
          <a:solidFill>
            <a:srgbClr val="A066CB"/>
          </a:solidFill>
        </p:spPr>
        <p:txBody>
          <a:bodyPr wrap="square" lIns="0" tIns="0" rIns="0" bIns="0" rtlCol="0"/>
          <a:lstStyle/>
          <a:p/>
        </p:txBody>
      </p:sp>
      <p:sp>
        <p:nvSpPr>
          <p:cNvPr id="15" name="object 15"/>
          <p:cNvSpPr/>
          <p:nvPr/>
        </p:nvSpPr>
        <p:spPr>
          <a:xfrm>
            <a:off x="9127642" y="0"/>
            <a:ext cx="28575" cy="10287000"/>
          </a:xfrm>
          <a:custGeom>
            <a:avLst/>
            <a:gdLst/>
            <a:ahLst/>
            <a:cxnLst/>
            <a:rect l="l" t="t" r="r" b="b"/>
            <a:pathLst>
              <a:path w="28575" h="10287000">
                <a:moveTo>
                  <a:pt x="0" y="0"/>
                </a:moveTo>
                <a:lnTo>
                  <a:pt x="28574" y="0"/>
                </a:lnTo>
                <a:lnTo>
                  <a:pt x="28574" y="10286998"/>
                </a:lnTo>
                <a:lnTo>
                  <a:pt x="0" y="10286998"/>
                </a:lnTo>
                <a:lnTo>
                  <a:pt x="0" y="0"/>
                </a:lnTo>
                <a:close/>
              </a:path>
            </a:pathLst>
          </a:custGeom>
          <a:solidFill>
            <a:srgbClr val="86C7EC"/>
          </a:solidFill>
        </p:spPr>
        <p:txBody>
          <a:bodyPr wrap="square" lIns="0" tIns="0" rIns="0" bIns="0" rtlCol="0"/>
          <a:lstStyle/>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lstStyle/>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lstStyle/>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lstStyle/>
            <a:p/>
          </p:txBody>
        </p:sp>
      </p:grpSp>
      <p:sp>
        <p:nvSpPr>
          <p:cNvPr id="13" name="Text Box 12"/>
          <p:cNvSpPr txBox="1"/>
          <p:nvPr/>
        </p:nvSpPr>
        <p:spPr>
          <a:xfrm>
            <a:off x="4215765" y="4229100"/>
            <a:ext cx="9856470" cy="1495425"/>
          </a:xfrm>
          <a:prstGeom prst="rect">
            <a:avLst/>
          </a:prstGeom>
          <a:noFill/>
        </p:spPr>
        <p:txBody>
          <a:bodyPr wrap="none" rtlCol="0" anchor="t">
            <a:spAutoFit/>
          </a:bodyPr>
          <a:p>
            <a:pPr marL="12700" marR="2195830">
              <a:lnSpc>
                <a:spcPts val="10950"/>
              </a:lnSpc>
              <a:spcBef>
                <a:spcPts val="1340"/>
              </a:spcBef>
            </a:pPr>
            <a:r>
              <a:rPr lang="en-IN" sz="8800" b="1" spc="530" dirty="0">
                <a:solidFill>
                  <a:srgbClr val="1736B1"/>
                </a:solidFill>
                <a:latin typeface="Trebuchet MS" panose="020B0603020202020204"/>
                <a:cs typeface="Trebuchet MS" panose="020B0603020202020204"/>
                <a:sym typeface="+mn-ea"/>
              </a:rPr>
              <a:t>DEMONSTRATION</a:t>
            </a:r>
            <a:endParaRPr lang="en-US" sz="8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lstStyle/>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lstStyle/>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lstStyle/>
            <a:p/>
          </p:txBody>
        </p:sp>
      </p:grpSp>
      <p:sp>
        <p:nvSpPr>
          <p:cNvPr id="13" name="Text Box 12"/>
          <p:cNvSpPr txBox="1"/>
          <p:nvPr/>
        </p:nvSpPr>
        <p:spPr>
          <a:xfrm>
            <a:off x="838200" y="647700"/>
            <a:ext cx="8504555" cy="1495425"/>
          </a:xfrm>
          <a:prstGeom prst="rect">
            <a:avLst/>
          </a:prstGeom>
          <a:noFill/>
        </p:spPr>
        <p:txBody>
          <a:bodyPr wrap="none" rtlCol="0" anchor="t">
            <a:spAutoFit/>
          </a:bodyPr>
          <a:p>
            <a:pPr marL="12700" marR="2195830">
              <a:lnSpc>
                <a:spcPts val="10950"/>
              </a:lnSpc>
              <a:spcBef>
                <a:spcPts val="1340"/>
              </a:spcBef>
            </a:pPr>
            <a:r>
              <a:rPr lang="en-IN" sz="8800" b="1" spc="530" dirty="0">
                <a:solidFill>
                  <a:srgbClr val="1736B1"/>
                </a:solidFill>
                <a:latin typeface="Trebuchet MS" panose="020B0603020202020204"/>
                <a:cs typeface="Trebuchet MS" panose="020B0603020202020204"/>
                <a:sym typeface="+mn-ea"/>
              </a:rPr>
              <a:t>DEPLOYMENTS</a:t>
            </a:r>
            <a:endParaRPr lang="en-US" sz="8800"/>
          </a:p>
        </p:txBody>
      </p:sp>
      <p:pic>
        <p:nvPicPr>
          <p:cNvPr id="2" name="Picture 1" descr="download (9)"/>
          <p:cNvPicPr>
            <a:picLocks noChangeAspect="1"/>
          </p:cNvPicPr>
          <p:nvPr/>
        </p:nvPicPr>
        <p:blipFill>
          <a:blip r:embed="rId1"/>
          <a:stretch>
            <a:fillRect/>
          </a:stretch>
        </p:blipFill>
        <p:spPr>
          <a:xfrm>
            <a:off x="1524000" y="3162300"/>
            <a:ext cx="2790190" cy="2790190"/>
          </a:xfrm>
          <a:prstGeom prst="rect">
            <a:avLst/>
          </a:prstGeom>
        </p:spPr>
      </p:pic>
      <p:pic>
        <p:nvPicPr>
          <p:cNvPr id="3" name="Picture 2" descr="images"/>
          <p:cNvPicPr>
            <a:picLocks noChangeAspect="1"/>
          </p:cNvPicPr>
          <p:nvPr/>
        </p:nvPicPr>
        <p:blipFill>
          <a:blip r:embed="rId2"/>
          <a:stretch>
            <a:fillRect/>
          </a:stretch>
        </p:blipFill>
        <p:spPr>
          <a:xfrm>
            <a:off x="6248400" y="3441700"/>
            <a:ext cx="2232025" cy="2232025"/>
          </a:xfrm>
          <a:prstGeom prst="rect">
            <a:avLst/>
          </a:prstGeom>
        </p:spPr>
      </p:pic>
      <p:pic>
        <p:nvPicPr>
          <p:cNvPr id="4" name="Picture 3" descr="download (10)"/>
          <p:cNvPicPr>
            <a:picLocks noChangeAspect="1"/>
          </p:cNvPicPr>
          <p:nvPr/>
        </p:nvPicPr>
        <p:blipFill>
          <a:blip r:embed="rId3"/>
          <a:stretch>
            <a:fillRect/>
          </a:stretch>
        </p:blipFill>
        <p:spPr>
          <a:xfrm>
            <a:off x="9829800" y="2552700"/>
            <a:ext cx="4114165" cy="4114165"/>
          </a:xfrm>
          <a:prstGeom prst="rect">
            <a:avLst/>
          </a:prstGeom>
        </p:spPr>
      </p:pic>
      <p:pic>
        <p:nvPicPr>
          <p:cNvPr id="5" name="Picture 4" descr="download (11)"/>
          <p:cNvPicPr>
            <a:picLocks noChangeAspect="1"/>
          </p:cNvPicPr>
          <p:nvPr/>
        </p:nvPicPr>
        <p:blipFill>
          <a:blip r:embed="rId4"/>
          <a:stretch>
            <a:fillRect/>
          </a:stretch>
        </p:blipFill>
        <p:spPr>
          <a:xfrm>
            <a:off x="14706600" y="3390900"/>
            <a:ext cx="2143125" cy="2143125"/>
          </a:xfrm>
          <a:prstGeom prst="rect">
            <a:avLst/>
          </a:prstGeom>
        </p:spPr>
      </p:pic>
      <p:pic>
        <p:nvPicPr>
          <p:cNvPr id="15" name="Picture 14" descr="qrcode"/>
          <p:cNvPicPr>
            <a:picLocks noChangeAspect="1"/>
          </p:cNvPicPr>
          <p:nvPr/>
        </p:nvPicPr>
        <p:blipFill>
          <a:blip r:embed="rId5"/>
          <a:stretch>
            <a:fillRect/>
          </a:stretch>
        </p:blipFill>
        <p:spPr>
          <a:xfrm>
            <a:off x="6324600" y="6515100"/>
            <a:ext cx="2240915" cy="2240915"/>
          </a:xfrm>
          <a:prstGeom prst="rect">
            <a:avLst/>
          </a:prstGeom>
        </p:spPr>
      </p:pic>
      <p:pic>
        <p:nvPicPr>
          <p:cNvPr id="16" name="Content Placeholder 15" descr="network dashboard"/>
          <p:cNvPicPr>
            <a:picLocks noChangeAspect="1"/>
          </p:cNvPicPr>
          <p:nvPr>
            <p:ph sz="half" idx="2"/>
          </p:nvPr>
        </p:nvPicPr>
        <p:blipFill>
          <a:blip r:embed="rId6"/>
          <a:stretch>
            <a:fillRect/>
          </a:stretch>
        </p:blipFill>
        <p:spPr>
          <a:xfrm>
            <a:off x="10768965" y="6520180"/>
            <a:ext cx="2235835" cy="2235835"/>
          </a:xfrm>
          <a:prstGeom prst="rect">
            <a:avLst/>
          </a:prstGeom>
        </p:spPr>
      </p:pic>
      <p:pic>
        <p:nvPicPr>
          <p:cNvPr id="19" name="Picture 18" descr="qrcode (1)"/>
          <p:cNvPicPr>
            <a:picLocks noChangeAspect="1"/>
          </p:cNvPicPr>
          <p:nvPr/>
        </p:nvPicPr>
        <p:blipFill>
          <a:blip r:embed="rId7"/>
          <a:stretch>
            <a:fillRect/>
          </a:stretch>
        </p:blipFill>
        <p:spPr>
          <a:xfrm>
            <a:off x="14706600" y="6591300"/>
            <a:ext cx="2193925" cy="21939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25229" y="3580427"/>
            <a:ext cx="6570345" cy="3044190"/>
          </a:xfrm>
          <a:prstGeom prst="rect">
            <a:avLst/>
          </a:prstGeom>
        </p:spPr>
        <p:txBody>
          <a:bodyPr vert="horz" wrap="square" lIns="0" tIns="12700" rIns="0" bIns="0" rtlCol="0">
            <a:spAutoFit/>
          </a:bodyPr>
          <a:lstStyle/>
          <a:p>
            <a:pPr marL="12700">
              <a:lnSpc>
                <a:spcPct val="100000"/>
              </a:lnSpc>
              <a:spcBef>
                <a:spcPts val="100"/>
              </a:spcBef>
            </a:pPr>
            <a:r>
              <a:rPr sz="7000" spc="-400" dirty="0">
                <a:solidFill>
                  <a:srgbClr val="1736B1"/>
                </a:solidFill>
                <a:latin typeface="Trebuchet MS" panose="020B0603020202020204"/>
                <a:cs typeface="Trebuchet MS" panose="020B0603020202020204"/>
              </a:rPr>
              <a:t>F</a:t>
            </a:r>
            <a:r>
              <a:rPr sz="7000" spc="65" dirty="0">
                <a:solidFill>
                  <a:srgbClr val="1736B1"/>
                </a:solidFill>
                <a:latin typeface="Trebuchet MS" panose="020B0603020202020204"/>
                <a:cs typeface="Trebuchet MS" panose="020B0603020202020204"/>
              </a:rPr>
              <a:t>u</a:t>
            </a:r>
            <a:r>
              <a:rPr sz="7000" spc="-295" dirty="0">
                <a:solidFill>
                  <a:srgbClr val="1736B1"/>
                </a:solidFill>
                <a:latin typeface="Trebuchet MS" panose="020B0603020202020204"/>
                <a:cs typeface="Trebuchet MS" panose="020B0603020202020204"/>
              </a:rPr>
              <a:t>t</a:t>
            </a:r>
            <a:r>
              <a:rPr sz="7000" spc="65" dirty="0">
                <a:solidFill>
                  <a:srgbClr val="1736B1"/>
                </a:solidFill>
                <a:latin typeface="Trebuchet MS" panose="020B0603020202020204"/>
                <a:cs typeface="Trebuchet MS" panose="020B0603020202020204"/>
              </a:rPr>
              <a:t>u</a:t>
            </a:r>
            <a:r>
              <a:rPr sz="7000" spc="-110" dirty="0">
                <a:solidFill>
                  <a:srgbClr val="1736B1"/>
                </a:solidFill>
                <a:latin typeface="Trebuchet MS" panose="020B0603020202020204"/>
                <a:cs typeface="Trebuchet MS" panose="020B0603020202020204"/>
              </a:rPr>
              <a:t>r</a:t>
            </a:r>
            <a:r>
              <a:rPr sz="7000" spc="25" dirty="0">
                <a:solidFill>
                  <a:srgbClr val="1736B1"/>
                </a:solidFill>
                <a:latin typeface="Trebuchet MS" panose="020B0603020202020204"/>
                <a:cs typeface="Trebuchet MS" panose="020B0603020202020204"/>
              </a:rPr>
              <a:t>e</a:t>
            </a:r>
            <a:r>
              <a:rPr sz="7000" spc="-640" dirty="0">
                <a:solidFill>
                  <a:srgbClr val="1736B1"/>
                </a:solidFill>
                <a:latin typeface="Trebuchet MS" panose="020B0603020202020204"/>
                <a:cs typeface="Trebuchet MS" panose="020B0603020202020204"/>
              </a:rPr>
              <a:t> </a:t>
            </a:r>
            <a:r>
              <a:rPr sz="7000" spc="55" dirty="0">
                <a:solidFill>
                  <a:srgbClr val="1736B1"/>
                </a:solidFill>
                <a:latin typeface="Trebuchet MS" panose="020B0603020202020204"/>
                <a:cs typeface="Trebuchet MS" panose="020B0603020202020204"/>
              </a:rPr>
              <a:t>R</a:t>
            </a:r>
            <a:r>
              <a:rPr sz="7000" spc="185" dirty="0">
                <a:solidFill>
                  <a:srgbClr val="1736B1"/>
                </a:solidFill>
                <a:latin typeface="Trebuchet MS" panose="020B0603020202020204"/>
                <a:cs typeface="Trebuchet MS" panose="020B0603020202020204"/>
              </a:rPr>
              <a:t>o</a:t>
            </a:r>
            <a:r>
              <a:rPr sz="7000" spc="-5" dirty="0">
                <a:solidFill>
                  <a:srgbClr val="1736B1"/>
                </a:solidFill>
                <a:latin typeface="Trebuchet MS" panose="020B0603020202020204"/>
                <a:cs typeface="Trebuchet MS" panose="020B0603020202020204"/>
              </a:rPr>
              <a:t>a</a:t>
            </a:r>
            <a:r>
              <a:rPr sz="7000" spc="145" dirty="0">
                <a:solidFill>
                  <a:srgbClr val="1736B1"/>
                </a:solidFill>
                <a:latin typeface="Trebuchet MS" panose="020B0603020202020204"/>
                <a:cs typeface="Trebuchet MS" panose="020B0603020202020204"/>
              </a:rPr>
              <a:t>d</a:t>
            </a:r>
            <a:r>
              <a:rPr sz="7000" spc="-10" dirty="0">
                <a:solidFill>
                  <a:srgbClr val="1736B1"/>
                </a:solidFill>
                <a:latin typeface="Trebuchet MS" panose="020B0603020202020204"/>
                <a:cs typeface="Trebuchet MS" panose="020B0603020202020204"/>
              </a:rPr>
              <a:t>m</a:t>
            </a:r>
            <a:r>
              <a:rPr sz="7000" spc="-5" dirty="0">
                <a:solidFill>
                  <a:srgbClr val="1736B1"/>
                </a:solidFill>
                <a:latin typeface="Trebuchet MS" panose="020B0603020202020204"/>
                <a:cs typeface="Trebuchet MS" panose="020B0603020202020204"/>
              </a:rPr>
              <a:t>a</a:t>
            </a:r>
            <a:r>
              <a:rPr sz="7000" spc="270" dirty="0">
                <a:solidFill>
                  <a:srgbClr val="1736B1"/>
                </a:solidFill>
                <a:latin typeface="Trebuchet MS" panose="020B0603020202020204"/>
                <a:cs typeface="Trebuchet MS" panose="020B0603020202020204"/>
              </a:rPr>
              <a:t>p</a:t>
            </a:r>
            <a:endParaRPr sz="7000">
              <a:latin typeface="Trebuchet MS" panose="020B0603020202020204"/>
              <a:cs typeface="Trebuchet MS" panose="020B0603020202020204"/>
            </a:endParaRPr>
          </a:p>
          <a:p>
            <a:pPr marL="12700" marR="5080" algn="just">
              <a:lnSpc>
                <a:spcPct val="117000"/>
              </a:lnSpc>
              <a:spcBef>
                <a:spcPts val="2765"/>
              </a:spcBef>
            </a:pPr>
            <a:r>
              <a:rPr sz="3000" spc="140" dirty="0">
                <a:latin typeface="Trebuchet MS" panose="020B0603020202020204"/>
                <a:cs typeface="Trebuchet MS" panose="020B0603020202020204"/>
              </a:rPr>
              <a:t>What</a:t>
            </a:r>
            <a:r>
              <a:rPr sz="3000" spc="-190" dirty="0">
                <a:latin typeface="Trebuchet MS" panose="020B0603020202020204"/>
                <a:cs typeface="Trebuchet MS" panose="020B0603020202020204"/>
              </a:rPr>
              <a:t> </a:t>
            </a:r>
            <a:r>
              <a:rPr sz="3000" spc="65" dirty="0">
                <a:latin typeface="Trebuchet MS" panose="020B0603020202020204"/>
                <a:cs typeface="Trebuchet MS" panose="020B0603020202020204"/>
              </a:rPr>
              <a:t>are</a:t>
            </a:r>
            <a:r>
              <a:rPr sz="3000" spc="-190" dirty="0">
                <a:latin typeface="Trebuchet MS" panose="020B0603020202020204"/>
                <a:cs typeface="Trebuchet MS" panose="020B0603020202020204"/>
              </a:rPr>
              <a:t> </a:t>
            </a:r>
            <a:r>
              <a:rPr sz="3000" spc="75" dirty="0">
                <a:latin typeface="Trebuchet MS" panose="020B0603020202020204"/>
                <a:cs typeface="Trebuchet MS" panose="020B0603020202020204"/>
              </a:rPr>
              <a:t>your</a:t>
            </a:r>
            <a:r>
              <a:rPr sz="3000" spc="-185" dirty="0">
                <a:latin typeface="Trebuchet MS" panose="020B0603020202020204"/>
                <a:cs typeface="Trebuchet MS" panose="020B0603020202020204"/>
              </a:rPr>
              <a:t> </a:t>
            </a:r>
            <a:r>
              <a:rPr sz="3000" spc="95" dirty="0">
                <a:latin typeface="Trebuchet MS" panose="020B0603020202020204"/>
                <a:cs typeface="Trebuchet MS" panose="020B0603020202020204"/>
              </a:rPr>
              <a:t>next</a:t>
            </a:r>
            <a:r>
              <a:rPr sz="3000" spc="-190" dirty="0">
                <a:latin typeface="Trebuchet MS" panose="020B0603020202020204"/>
                <a:cs typeface="Trebuchet MS" panose="020B0603020202020204"/>
              </a:rPr>
              <a:t> </a:t>
            </a:r>
            <a:r>
              <a:rPr sz="3000" spc="175" dirty="0">
                <a:latin typeface="Trebuchet MS" panose="020B0603020202020204"/>
                <a:cs typeface="Trebuchet MS" panose="020B0603020202020204"/>
              </a:rPr>
              <a:t>steps</a:t>
            </a:r>
            <a:r>
              <a:rPr sz="3000" spc="-185" dirty="0">
                <a:latin typeface="Trebuchet MS" panose="020B0603020202020204"/>
                <a:cs typeface="Trebuchet MS" panose="020B0603020202020204"/>
              </a:rPr>
              <a:t> </a:t>
            </a:r>
            <a:r>
              <a:rPr sz="3000" spc="114" dirty="0">
                <a:latin typeface="Trebuchet MS" panose="020B0603020202020204"/>
                <a:cs typeface="Trebuchet MS" panose="020B0603020202020204"/>
              </a:rPr>
              <a:t>and</a:t>
            </a:r>
            <a:r>
              <a:rPr sz="3000" spc="-190" dirty="0">
                <a:latin typeface="Trebuchet MS" panose="020B0603020202020204"/>
                <a:cs typeface="Trebuchet MS" panose="020B0603020202020204"/>
              </a:rPr>
              <a:t> </a:t>
            </a:r>
            <a:r>
              <a:rPr sz="3000" spc="229" dirty="0">
                <a:latin typeface="Trebuchet MS" panose="020B0603020202020204"/>
                <a:cs typeface="Trebuchet MS" panose="020B0603020202020204"/>
              </a:rPr>
              <a:t>goals? </a:t>
            </a:r>
            <a:r>
              <a:rPr sz="3000" spc="-890" dirty="0">
                <a:latin typeface="Trebuchet MS" panose="020B0603020202020204"/>
                <a:cs typeface="Trebuchet MS" panose="020B0603020202020204"/>
              </a:rPr>
              <a:t> </a:t>
            </a:r>
            <a:r>
              <a:rPr sz="3000" spc="185" dirty="0">
                <a:latin typeface="Trebuchet MS" panose="020B0603020202020204"/>
                <a:cs typeface="Trebuchet MS" panose="020B0603020202020204"/>
              </a:rPr>
              <a:t>How</a:t>
            </a:r>
            <a:r>
              <a:rPr sz="3000" spc="-190" dirty="0">
                <a:latin typeface="Trebuchet MS" panose="020B0603020202020204"/>
                <a:cs typeface="Trebuchet MS" panose="020B0603020202020204"/>
              </a:rPr>
              <a:t> </a:t>
            </a:r>
            <a:r>
              <a:rPr sz="3000" spc="110" dirty="0">
                <a:latin typeface="Trebuchet MS" panose="020B0603020202020204"/>
                <a:cs typeface="Trebuchet MS" panose="020B0603020202020204"/>
              </a:rPr>
              <a:t>much</a:t>
            </a:r>
            <a:r>
              <a:rPr sz="3000" spc="-185" dirty="0">
                <a:latin typeface="Trebuchet MS" panose="020B0603020202020204"/>
                <a:cs typeface="Trebuchet MS" panose="020B0603020202020204"/>
              </a:rPr>
              <a:t> </a:t>
            </a:r>
            <a:r>
              <a:rPr sz="3000" spc="110" dirty="0">
                <a:latin typeface="Trebuchet MS" panose="020B0603020202020204"/>
                <a:cs typeface="Trebuchet MS" panose="020B0603020202020204"/>
              </a:rPr>
              <a:t>support</a:t>
            </a:r>
            <a:r>
              <a:rPr sz="3000" spc="-185" dirty="0">
                <a:latin typeface="Trebuchet MS" panose="020B0603020202020204"/>
                <a:cs typeface="Trebuchet MS" panose="020B0603020202020204"/>
              </a:rPr>
              <a:t> </a:t>
            </a:r>
            <a:r>
              <a:rPr sz="3000" spc="100" dirty="0">
                <a:latin typeface="Trebuchet MS" panose="020B0603020202020204"/>
                <a:cs typeface="Trebuchet MS" panose="020B0603020202020204"/>
              </a:rPr>
              <a:t>do</a:t>
            </a:r>
            <a:r>
              <a:rPr sz="3000" spc="-190" dirty="0">
                <a:latin typeface="Trebuchet MS" panose="020B0603020202020204"/>
                <a:cs typeface="Trebuchet MS" panose="020B0603020202020204"/>
              </a:rPr>
              <a:t> </a:t>
            </a:r>
            <a:r>
              <a:rPr sz="3000" spc="100" dirty="0">
                <a:latin typeface="Trebuchet MS" panose="020B0603020202020204"/>
                <a:cs typeface="Trebuchet MS" panose="020B0603020202020204"/>
              </a:rPr>
              <a:t>you</a:t>
            </a:r>
            <a:r>
              <a:rPr sz="3000" spc="-185" dirty="0">
                <a:latin typeface="Trebuchet MS" panose="020B0603020202020204"/>
                <a:cs typeface="Trebuchet MS" panose="020B0603020202020204"/>
              </a:rPr>
              <a:t> </a:t>
            </a:r>
            <a:r>
              <a:rPr sz="3000" spc="85" dirty="0">
                <a:latin typeface="Trebuchet MS" panose="020B0603020202020204"/>
                <a:cs typeface="Trebuchet MS" panose="020B0603020202020204"/>
              </a:rPr>
              <a:t>need</a:t>
            </a:r>
            <a:r>
              <a:rPr sz="3000" spc="-185" dirty="0">
                <a:latin typeface="Trebuchet MS" panose="020B0603020202020204"/>
                <a:cs typeface="Trebuchet MS" panose="020B0603020202020204"/>
              </a:rPr>
              <a:t> </a:t>
            </a:r>
            <a:r>
              <a:rPr sz="3000" spc="80" dirty="0">
                <a:latin typeface="Trebuchet MS" panose="020B0603020202020204"/>
                <a:cs typeface="Trebuchet MS" panose="020B0603020202020204"/>
              </a:rPr>
              <a:t>from </a:t>
            </a:r>
            <a:r>
              <a:rPr sz="3000" spc="-894" dirty="0">
                <a:latin typeface="Trebuchet MS" panose="020B0603020202020204"/>
                <a:cs typeface="Trebuchet MS" panose="020B0603020202020204"/>
              </a:rPr>
              <a:t> </a:t>
            </a:r>
            <a:r>
              <a:rPr sz="3000" spc="60" dirty="0">
                <a:latin typeface="Trebuchet MS" panose="020B0603020202020204"/>
                <a:cs typeface="Trebuchet MS" panose="020B0603020202020204"/>
              </a:rPr>
              <a:t>investors,</a:t>
            </a:r>
            <a:r>
              <a:rPr sz="3000" spc="-190" dirty="0">
                <a:latin typeface="Trebuchet MS" panose="020B0603020202020204"/>
                <a:cs typeface="Trebuchet MS" panose="020B0603020202020204"/>
              </a:rPr>
              <a:t> </a:t>
            </a:r>
            <a:r>
              <a:rPr sz="3000" spc="114" dirty="0">
                <a:latin typeface="Trebuchet MS" panose="020B0603020202020204"/>
                <a:cs typeface="Trebuchet MS" panose="020B0603020202020204"/>
              </a:rPr>
              <a:t>and</a:t>
            </a:r>
            <a:r>
              <a:rPr sz="3000" spc="-190" dirty="0">
                <a:latin typeface="Trebuchet MS" panose="020B0603020202020204"/>
                <a:cs typeface="Trebuchet MS" panose="020B0603020202020204"/>
              </a:rPr>
              <a:t> </a:t>
            </a:r>
            <a:r>
              <a:rPr sz="3000" spc="95" dirty="0">
                <a:latin typeface="Trebuchet MS" panose="020B0603020202020204"/>
                <a:cs typeface="Trebuchet MS" panose="020B0603020202020204"/>
              </a:rPr>
              <a:t>what</a:t>
            </a:r>
            <a:r>
              <a:rPr sz="3000" spc="-190" dirty="0">
                <a:latin typeface="Trebuchet MS" panose="020B0603020202020204"/>
                <a:cs typeface="Trebuchet MS" panose="020B0603020202020204"/>
              </a:rPr>
              <a:t> </a:t>
            </a:r>
            <a:r>
              <a:rPr sz="3000" spc="25" dirty="0">
                <a:latin typeface="Trebuchet MS" panose="020B0603020202020204"/>
                <a:cs typeface="Trebuchet MS" panose="020B0603020202020204"/>
              </a:rPr>
              <a:t>will</a:t>
            </a:r>
            <a:r>
              <a:rPr sz="3000" spc="-185" dirty="0">
                <a:latin typeface="Trebuchet MS" panose="020B0603020202020204"/>
                <a:cs typeface="Trebuchet MS" panose="020B0603020202020204"/>
              </a:rPr>
              <a:t> </a:t>
            </a:r>
            <a:r>
              <a:rPr sz="3000" spc="-20" dirty="0">
                <a:latin typeface="Trebuchet MS" panose="020B0603020202020204"/>
                <a:cs typeface="Trebuchet MS" panose="020B0603020202020204"/>
              </a:rPr>
              <a:t>it</a:t>
            </a:r>
            <a:r>
              <a:rPr sz="3000" spc="-190" dirty="0">
                <a:latin typeface="Trebuchet MS" panose="020B0603020202020204"/>
                <a:cs typeface="Trebuchet MS" panose="020B0603020202020204"/>
              </a:rPr>
              <a:t> </a:t>
            </a:r>
            <a:r>
              <a:rPr sz="3000" spc="150" dirty="0">
                <a:latin typeface="Trebuchet MS" panose="020B0603020202020204"/>
                <a:cs typeface="Trebuchet MS" panose="020B0603020202020204"/>
              </a:rPr>
              <a:t>get</a:t>
            </a:r>
            <a:r>
              <a:rPr sz="3000" spc="-190" dirty="0">
                <a:latin typeface="Trebuchet MS" panose="020B0603020202020204"/>
                <a:cs typeface="Trebuchet MS" panose="020B0603020202020204"/>
              </a:rPr>
              <a:t> </a:t>
            </a:r>
            <a:r>
              <a:rPr sz="3000" spc="190" dirty="0">
                <a:latin typeface="Trebuchet MS" panose="020B0603020202020204"/>
                <a:cs typeface="Trebuchet MS" panose="020B0603020202020204"/>
              </a:rPr>
              <a:t>you?</a:t>
            </a:r>
            <a:endParaRPr sz="3000">
              <a:latin typeface="Trebuchet MS" panose="020B0603020202020204"/>
              <a:cs typeface="Trebuchet MS" panose="020B0603020202020204"/>
            </a:endParaRPr>
          </a:p>
        </p:txBody>
      </p:sp>
      <p:sp>
        <p:nvSpPr>
          <p:cNvPr id="3" name="object 3"/>
          <p:cNvSpPr txBox="1">
            <a:spLocks noGrp="1"/>
          </p:cNvSpPr>
          <p:nvPr>
            <p:ph type="title"/>
          </p:nvPr>
        </p:nvSpPr>
        <p:spPr>
          <a:prstGeom prst="rect">
            <a:avLst/>
          </a:prstGeom>
        </p:spPr>
        <p:txBody>
          <a:bodyPr vert="horz" wrap="square" lIns="0" tIns="155575" rIns="0" bIns="0" rtlCol="0">
            <a:spAutoFit/>
          </a:bodyPr>
          <a:lstStyle/>
          <a:p>
            <a:pPr marL="9351010">
              <a:lnSpc>
                <a:spcPct val="100000"/>
              </a:lnSpc>
              <a:spcBef>
                <a:spcPts val="1225"/>
              </a:spcBef>
            </a:pPr>
            <a:r>
              <a:rPr spc="125" dirty="0"/>
              <a:t>Step</a:t>
            </a:r>
            <a:r>
              <a:rPr spc="-90" dirty="0"/>
              <a:t> </a:t>
            </a:r>
            <a:r>
              <a:rPr spc="-400" dirty="0"/>
              <a:t>1</a:t>
            </a:r>
            <a:endParaRPr spc="-400" dirty="0"/>
          </a:p>
          <a:p>
            <a:pPr marL="9335770" marR="5080">
              <a:lnSpc>
                <a:spcPct val="115000"/>
              </a:lnSpc>
              <a:spcBef>
                <a:spcPts val="350"/>
              </a:spcBef>
            </a:pPr>
            <a:r>
              <a:rPr sz="2500" b="0" spc="90" dirty="0">
                <a:solidFill>
                  <a:srgbClr val="000000"/>
                </a:solidFill>
                <a:latin typeface="Trebuchet MS" panose="020B0603020202020204"/>
                <a:cs typeface="Trebuchet MS" panose="020B0603020202020204"/>
              </a:rPr>
              <a:t>Increased</a:t>
            </a:r>
            <a:r>
              <a:rPr sz="2500" b="0" spc="-175" dirty="0">
                <a:solidFill>
                  <a:srgbClr val="000000"/>
                </a:solidFill>
                <a:latin typeface="Trebuchet MS" panose="020B0603020202020204"/>
                <a:cs typeface="Trebuchet MS" panose="020B0603020202020204"/>
              </a:rPr>
              <a:t> </a:t>
            </a:r>
            <a:r>
              <a:rPr sz="2500" b="0" spc="150" dirty="0">
                <a:solidFill>
                  <a:srgbClr val="000000"/>
                </a:solidFill>
                <a:latin typeface="Trebuchet MS" panose="020B0603020202020204"/>
                <a:cs typeface="Trebuchet MS" panose="020B0603020202020204"/>
              </a:rPr>
              <a:t>Use</a:t>
            </a:r>
            <a:r>
              <a:rPr sz="2500" b="0" spc="-170" dirty="0">
                <a:solidFill>
                  <a:srgbClr val="000000"/>
                </a:solidFill>
                <a:latin typeface="Trebuchet MS" panose="020B0603020202020204"/>
                <a:cs typeface="Trebuchet MS" panose="020B0603020202020204"/>
              </a:rPr>
              <a:t> </a:t>
            </a:r>
            <a:r>
              <a:rPr sz="2500" b="0" spc="80" dirty="0">
                <a:solidFill>
                  <a:srgbClr val="000000"/>
                </a:solidFill>
                <a:latin typeface="Trebuchet MS" panose="020B0603020202020204"/>
                <a:cs typeface="Trebuchet MS" panose="020B0603020202020204"/>
              </a:rPr>
              <a:t>of</a:t>
            </a:r>
            <a:r>
              <a:rPr sz="2500" b="0" spc="-170" dirty="0">
                <a:solidFill>
                  <a:srgbClr val="000000"/>
                </a:solidFill>
                <a:latin typeface="Trebuchet MS" panose="020B0603020202020204"/>
                <a:cs typeface="Trebuchet MS" panose="020B0603020202020204"/>
              </a:rPr>
              <a:t> </a:t>
            </a:r>
            <a:r>
              <a:rPr sz="2500" b="0" spc="160" dirty="0">
                <a:solidFill>
                  <a:srgbClr val="000000"/>
                </a:solidFill>
                <a:latin typeface="Trebuchet MS" panose="020B0603020202020204"/>
                <a:cs typeface="Trebuchet MS" panose="020B0603020202020204"/>
              </a:rPr>
              <a:t>AI</a:t>
            </a:r>
            <a:r>
              <a:rPr sz="2500" b="0" spc="-170" dirty="0">
                <a:solidFill>
                  <a:srgbClr val="000000"/>
                </a:solidFill>
                <a:latin typeface="Trebuchet MS" panose="020B0603020202020204"/>
                <a:cs typeface="Trebuchet MS" panose="020B0603020202020204"/>
              </a:rPr>
              <a:t> </a:t>
            </a:r>
            <a:r>
              <a:rPr sz="2500" b="0" spc="95" dirty="0">
                <a:solidFill>
                  <a:srgbClr val="000000"/>
                </a:solidFill>
                <a:latin typeface="Trebuchet MS" panose="020B0603020202020204"/>
                <a:cs typeface="Trebuchet MS" panose="020B0603020202020204"/>
              </a:rPr>
              <a:t>and </a:t>
            </a:r>
            <a:r>
              <a:rPr sz="2500" b="0" spc="-740" dirty="0">
                <a:solidFill>
                  <a:srgbClr val="000000"/>
                </a:solidFill>
                <a:latin typeface="Trebuchet MS" panose="020B0603020202020204"/>
                <a:cs typeface="Trebuchet MS" panose="020B0603020202020204"/>
              </a:rPr>
              <a:t> </a:t>
            </a:r>
            <a:r>
              <a:rPr sz="2500" b="0" spc="120" dirty="0">
                <a:solidFill>
                  <a:srgbClr val="000000"/>
                </a:solidFill>
                <a:latin typeface="Trebuchet MS" panose="020B0603020202020204"/>
                <a:cs typeface="Trebuchet MS" panose="020B0603020202020204"/>
              </a:rPr>
              <a:t>Machine</a:t>
            </a:r>
            <a:r>
              <a:rPr sz="2500" b="0" spc="-165" dirty="0">
                <a:solidFill>
                  <a:srgbClr val="000000"/>
                </a:solidFill>
                <a:latin typeface="Trebuchet MS" panose="020B0603020202020204"/>
                <a:cs typeface="Trebuchet MS" panose="020B0603020202020204"/>
              </a:rPr>
              <a:t> </a:t>
            </a:r>
            <a:r>
              <a:rPr sz="2500" b="0" spc="95" dirty="0">
                <a:solidFill>
                  <a:srgbClr val="000000"/>
                </a:solidFill>
                <a:latin typeface="Trebuchet MS" panose="020B0603020202020204"/>
                <a:cs typeface="Trebuchet MS" panose="020B0603020202020204"/>
              </a:rPr>
              <a:t>Learning</a:t>
            </a:r>
            <a:endParaRPr sz="2500">
              <a:latin typeface="Trebuchet MS" panose="020B0603020202020204"/>
              <a:cs typeface="Trebuchet MS" panose="020B0603020202020204"/>
            </a:endParaRPr>
          </a:p>
        </p:txBody>
      </p:sp>
      <p:sp>
        <p:nvSpPr>
          <p:cNvPr id="4" name="object 4"/>
          <p:cNvSpPr txBox="1"/>
          <p:nvPr/>
        </p:nvSpPr>
        <p:spPr>
          <a:xfrm>
            <a:off x="12032902" y="3509167"/>
            <a:ext cx="3483610" cy="5544185"/>
          </a:xfrm>
          <a:prstGeom prst="rect">
            <a:avLst/>
          </a:prstGeom>
        </p:spPr>
        <p:txBody>
          <a:bodyPr vert="horz" wrap="square" lIns="0" tIns="155575" rIns="0" bIns="0" rtlCol="0">
            <a:spAutoFit/>
          </a:bodyPr>
          <a:lstStyle/>
          <a:p>
            <a:pPr marL="27305">
              <a:lnSpc>
                <a:spcPct val="100000"/>
              </a:lnSpc>
              <a:spcBef>
                <a:spcPts val="1225"/>
              </a:spcBef>
            </a:pPr>
            <a:r>
              <a:rPr sz="3500" b="1" spc="125" dirty="0">
                <a:solidFill>
                  <a:srgbClr val="1736B1"/>
                </a:solidFill>
                <a:latin typeface="Trebuchet MS" panose="020B0603020202020204"/>
                <a:cs typeface="Trebuchet MS" panose="020B0603020202020204"/>
              </a:rPr>
              <a:t>Step</a:t>
            </a:r>
            <a:r>
              <a:rPr sz="3500" b="1" spc="-90" dirty="0">
                <a:solidFill>
                  <a:srgbClr val="1736B1"/>
                </a:solidFill>
                <a:latin typeface="Trebuchet MS" panose="020B0603020202020204"/>
                <a:cs typeface="Trebuchet MS" panose="020B0603020202020204"/>
              </a:rPr>
              <a:t> </a:t>
            </a:r>
            <a:r>
              <a:rPr sz="3500" b="1" spc="-225" dirty="0">
                <a:solidFill>
                  <a:srgbClr val="1736B1"/>
                </a:solidFill>
                <a:latin typeface="Trebuchet MS" panose="020B0603020202020204"/>
                <a:cs typeface="Trebuchet MS" panose="020B0603020202020204"/>
              </a:rPr>
              <a:t>2</a:t>
            </a:r>
            <a:endParaRPr sz="3500">
              <a:latin typeface="Trebuchet MS" panose="020B0603020202020204"/>
              <a:cs typeface="Trebuchet MS" panose="020B0603020202020204"/>
            </a:endParaRPr>
          </a:p>
          <a:p>
            <a:pPr marL="12700" marR="5080">
              <a:lnSpc>
                <a:spcPct val="115000"/>
              </a:lnSpc>
              <a:spcBef>
                <a:spcPts val="350"/>
              </a:spcBef>
            </a:pPr>
            <a:r>
              <a:rPr sz="2500" spc="65" dirty="0">
                <a:latin typeface="Trebuchet MS" panose="020B0603020202020204"/>
                <a:cs typeface="Trebuchet MS" panose="020B0603020202020204"/>
              </a:rPr>
              <a:t>Integration</a:t>
            </a:r>
            <a:r>
              <a:rPr sz="2500" spc="-180" dirty="0">
                <a:latin typeface="Trebuchet MS" panose="020B0603020202020204"/>
                <a:cs typeface="Trebuchet MS" panose="020B0603020202020204"/>
              </a:rPr>
              <a:t> </a:t>
            </a:r>
            <a:r>
              <a:rPr sz="2500" spc="40" dirty="0">
                <a:latin typeface="Trebuchet MS" panose="020B0603020202020204"/>
                <a:cs typeface="Trebuchet MS" panose="020B0603020202020204"/>
              </a:rPr>
              <a:t>with</a:t>
            </a:r>
            <a:r>
              <a:rPr sz="2500" spc="-180" dirty="0">
                <a:latin typeface="Trebuchet MS" panose="020B0603020202020204"/>
                <a:cs typeface="Trebuchet MS" panose="020B0603020202020204"/>
              </a:rPr>
              <a:t> </a:t>
            </a:r>
            <a:r>
              <a:rPr sz="2500" spc="85" dirty="0">
                <a:latin typeface="Trebuchet MS" panose="020B0603020202020204"/>
                <a:cs typeface="Trebuchet MS" panose="020B0603020202020204"/>
              </a:rPr>
              <a:t>Cloud- </a:t>
            </a:r>
            <a:r>
              <a:rPr sz="2500" spc="-735" dirty="0">
                <a:latin typeface="Trebuchet MS" panose="020B0603020202020204"/>
                <a:cs typeface="Trebuchet MS" panose="020B0603020202020204"/>
              </a:rPr>
              <a:t> </a:t>
            </a:r>
            <a:r>
              <a:rPr sz="2500" spc="160" dirty="0">
                <a:latin typeface="Trebuchet MS" panose="020B0603020202020204"/>
                <a:cs typeface="Trebuchet MS" panose="020B0603020202020204"/>
              </a:rPr>
              <a:t>Based</a:t>
            </a:r>
            <a:r>
              <a:rPr sz="2500" spc="-160" dirty="0">
                <a:latin typeface="Trebuchet MS" panose="020B0603020202020204"/>
                <a:cs typeface="Trebuchet MS" panose="020B0603020202020204"/>
              </a:rPr>
              <a:t> </a:t>
            </a:r>
            <a:r>
              <a:rPr sz="2500" spc="100" dirty="0">
                <a:latin typeface="Trebuchet MS" panose="020B0603020202020204"/>
                <a:cs typeface="Trebuchet MS" panose="020B0603020202020204"/>
              </a:rPr>
              <a:t>Security</a:t>
            </a:r>
            <a:endParaRPr sz="2500">
              <a:latin typeface="Trebuchet MS" panose="020B0603020202020204"/>
              <a:cs typeface="Trebuchet MS" panose="020B0603020202020204"/>
            </a:endParaRPr>
          </a:p>
          <a:p>
            <a:pPr>
              <a:lnSpc>
                <a:spcPct val="100000"/>
              </a:lnSpc>
              <a:spcBef>
                <a:spcPts val="50"/>
              </a:spcBef>
            </a:pPr>
            <a:endParaRPr sz="3150">
              <a:latin typeface="Trebuchet MS" panose="020B0603020202020204"/>
              <a:cs typeface="Trebuchet MS" panose="020B0603020202020204"/>
            </a:endParaRPr>
          </a:p>
          <a:p>
            <a:pPr marL="26670">
              <a:lnSpc>
                <a:spcPct val="100000"/>
              </a:lnSpc>
            </a:pPr>
            <a:r>
              <a:rPr sz="3500" b="1" spc="125" dirty="0">
                <a:solidFill>
                  <a:srgbClr val="1736B1"/>
                </a:solidFill>
                <a:latin typeface="Trebuchet MS" panose="020B0603020202020204"/>
                <a:cs typeface="Trebuchet MS" panose="020B0603020202020204"/>
              </a:rPr>
              <a:t>Step</a:t>
            </a:r>
            <a:r>
              <a:rPr sz="3500" b="1" spc="-90" dirty="0">
                <a:solidFill>
                  <a:srgbClr val="1736B1"/>
                </a:solidFill>
                <a:latin typeface="Trebuchet MS" panose="020B0603020202020204"/>
                <a:cs typeface="Trebuchet MS" panose="020B0603020202020204"/>
              </a:rPr>
              <a:t> </a:t>
            </a:r>
            <a:r>
              <a:rPr sz="3500" b="1" spc="-210" dirty="0">
                <a:solidFill>
                  <a:srgbClr val="1736B1"/>
                </a:solidFill>
                <a:latin typeface="Trebuchet MS" panose="020B0603020202020204"/>
                <a:cs typeface="Trebuchet MS" panose="020B0603020202020204"/>
              </a:rPr>
              <a:t>3</a:t>
            </a:r>
            <a:endParaRPr sz="3500">
              <a:latin typeface="Trebuchet MS" panose="020B0603020202020204"/>
              <a:cs typeface="Trebuchet MS" panose="020B0603020202020204"/>
            </a:endParaRPr>
          </a:p>
          <a:p>
            <a:pPr marL="12700" marR="995045">
              <a:lnSpc>
                <a:spcPct val="115000"/>
              </a:lnSpc>
              <a:spcBef>
                <a:spcPts val="355"/>
              </a:spcBef>
            </a:pPr>
            <a:r>
              <a:rPr sz="2500" spc="114" dirty="0">
                <a:latin typeface="Trebuchet MS" panose="020B0603020202020204"/>
                <a:cs typeface="Trebuchet MS" panose="020B0603020202020204"/>
              </a:rPr>
              <a:t>Expansion</a:t>
            </a:r>
            <a:r>
              <a:rPr sz="2500" spc="-185" dirty="0">
                <a:latin typeface="Trebuchet MS" panose="020B0603020202020204"/>
                <a:cs typeface="Trebuchet MS" panose="020B0603020202020204"/>
              </a:rPr>
              <a:t> </a:t>
            </a:r>
            <a:r>
              <a:rPr sz="2500" spc="80" dirty="0">
                <a:latin typeface="Trebuchet MS" panose="020B0603020202020204"/>
                <a:cs typeface="Trebuchet MS" panose="020B0603020202020204"/>
              </a:rPr>
              <a:t>of</a:t>
            </a:r>
            <a:r>
              <a:rPr sz="2500" spc="-185" dirty="0">
                <a:latin typeface="Trebuchet MS" panose="020B0603020202020204"/>
                <a:cs typeface="Trebuchet MS" panose="020B0603020202020204"/>
              </a:rPr>
              <a:t> </a:t>
            </a:r>
            <a:r>
              <a:rPr sz="2500" spc="40" dirty="0">
                <a:latin typeface="Trebuchet MS" panose="020B0603020202020204"/>
                <a:cs typeface="Trebuchet MS" panose="020B0603020202020204"/>
              </a:rPr>
              <a:t>IoT </a:t>
            </a:r>
            <a:r>
              <a:rPr sz="2500" spc="-740" dirty="0">
                <a:latin typeface="Trebuchet MS" panose="020B0603020202020204"/>
                <a:cs typeface="Trebuchet MS" panose="020B0603020202020204"/>
              </a:rPr>
              <a:t> </a:t>
            </a:r>
            <a:r>
              <a:rPr sz="2500" spc="100" dirty="0">
                <a:latin typeface="Trebuchet MS" panose="020B0603020202020204"/>
                <a:cs typeface="Trebuchet MS" panose="020B0603020202020204"/>
              </a:rPr>
              <a:t>Security</a:t>
            </a:r>
            <a:endParaRPr sz="2500">
              <a:latin typeface="Trebuchet MS" panose="020B0603020202020204"/>
              <a:cs typeface="Trebuchet MS" panose="020B0603020202020204"/>
            </a:endParaRPr>
          </a:p>
          <a:p>
            <a:pPr>
              <a:lnSpc>
                <a:spcPct val="100000"/>
              </a:lnSpc>
              <a:spcBef>
                <a:spcPts val="50"/>
              </a:spcBef>
            </a:pPr>
            <a:endParaRPr sz="3150">
              <a:latin typeface="Trebuchet MS" panose="020B0603020202020204"/>
              <a:cs typeface="Trebuchet MS" panose="020B0603020202020204"/>
            </a:endParaRPr>
          </a:p>
          <a:p>
            <a:pPr marL="26670">
              <a:lnSpc>
                <a:spcPct val="100000"/>
              </a:lnSpc>
            </a:pPr>
            <a:r>
              <a:rPr sz="3500" b="1" spc="125" dirty="0">
                <a:solidFill>
                  <a:srgbClr val="1736B1"/>
                </a:solidFill>
                <a:latin typeface="Trebuchet MS" panose="020B0603020202020204"/>
                <a:cs typeface="Trebuchet MS" panose="020B0603020202020204"/>
              </a:rPr>
              <a:t>Step</a:t>
            </a:r>
            <a:r>
              <a:rPr sz="3500" b="1" spc="-90" dirty="0">
                <a:solidFill>
                  <a:srgbClr val="1736B1"/>
                </a:solidFill>
                <a:latin typeface="Trebuchet MS" panose="020B0603020202020204"/>
                <a:cs typeface="Trebuchet MS" panose="020B0603020202020204"/>
              </a:rPr>
              <a:t> </a:t>
            </a:r>
            <a:r>
              <a:rPr sz="3500" b="1" spc="-40" dirty="0">
                <a:solidFill>
                  <a:srgbClr val="1736B1"/>
                </a:solidFill>
                <a:latin typeface="Trebuchet MS" panose="020B0603020202020204"/>
                <a:cs typeface="Trebuchet MS" panose="020B0603020202020204"/>
              </a:rPr>
              <a:t>4</a:t>
            </a:r>
            <a:endParaRPr sz="3500">
              <a:latin typeface="Trebuchet MS" panose="020B0603020202020204"/>
              <a:cs typeface="Trebuchet MS" panose="020B0603020202020204"/>
            </a:endParaRPr>
          </a:p>
          <a:p>
            <a:pPr marL="12700" marR="436245">
              <a:lnSpc>
                <a:spcPct val="115000"/>
              </a:lnSpc>
              <a:spcBef>
                <a:spcPts val="355"/>
              </a:spcBef>
            </a:pPr>
            <a:r>
              <a:rPr lang="en-IN" sz="2500" spc="60" dirty="0">
                <a:latin typeface="Trebuchet MS" panose="020B0603020202020204"/>
                <a:cs typeface="Trebuchet MS" panose="020B0603020202020204"/>
              </a:rPr>
              <a:t>Embeded AR functionality </a:t>
            </a:r>
            <a:endParaRPr lang="en-IN" sz="2500">
              <a:latin typeface="Trebuchet MS" panose="020B0603020202020204"/>
              <a:cs typeface="Trebuchet MS" panose="020B0603020202020204"/>
            </a:endParaRPr>
          </a:p>
        </p:txBody>
      </p:sp>
      <p:sp>
        <p:nvSpPr>
          <p:cNvPr id="5" name="object 5"/>
          <p:cNvSpPr/>
          <p:nvPr/>
        </p:nvSpPr>
        <p:spPr>
          <a:xfrm>
            <a:off x="10705681" y="1871811"/>
            <a:ext cx="442595" cy="38354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pic>
        <p:nvPicPr>
          <p:cNvPr id="6" name="object 6"/>
          <p:cNvPicPr/>
          <p:nvPr/>
        </p:nvPicPr>
        <p:blipFill>
          <a:blip r:embed="rId1" cstate="print"/>
          <a:stretch>
            <a:fillRect/>
          </a:stretch>
        </p:blipFill>
        <p:spPr>
          <a:xfrm>
            <a:off x="10903615" y="2629958"/>
            <a:ext cx="67006" cy="66659"/>
          </a:xfrm>
          <a:prstGeom prst="rect">
            <a:avLst/>
          </a:prstGeom>
        </p:spPr>
      </p:pic>
      <p:pic>
        <p:nvPicPr>
          <p:cNvPr id="7" name="object 7"/>
          <p:cNvPicPr/>
          <p:nvPr/>
        </p:nvPicPr>
        <p:blipFill>
          <a:blip r:embed="rId2" cstate="print"/>
          <a:stretch>
            <a:fillRect/>
          </a:stretch>
        </p:blipFill>
        <p:spPr>
          <a:xfrm>
            <a:off x="10903615" y="2770293"/>
            <a:ext cx="67006" cy="66659"/>
          </a:xfrm>
          <a:prstGeom prst="rect">
            <a:avLst/>
          </a:prstGeom>
        </p:spPr>
      </p:pic>
      <p:pic>
        <p:nvPicPr>
          <p:cNvPr id="8" name="object 8"/>
          <p:cNvPicPr/>
          <p:nvPr/>
        </p:nvPicPr>
        <p:blipFill>
          <a:blip r:embed="rId2" cstate="print"/>
          <a:stretch>
            <a:fillRect/>
          </a:stretch>
        </p:blipFill>
        <p:spPr>
          <a:xfrm>
            <a:off x="10903615" y="2910628"/>
            <a:ext cx="67006" cy="66659"/>
          </a:xfrm>
          <a:prstGeom prst="rect">
            <a:avLst/>
          </a:prstGeom>
        </p:spPr>
      </p:pic>
      <p:pic>
        <p:nvPicPr>
          <p:cNvPr id="9" name="object 9"/>
          <p:cNvPicPr/>
          <p:nvPr/>
        </p:nvPicPr>
        <p:blipFill>
          <a:blip r:embed="rId3" cstate="print"/>
          <a:stretch>
            <a:fillRect/>
          </a:stretch>
        </p:blipFill>
        <p:spPr>
          <a:xfrm>
            <a:off x="10903615" y="3050963"/>
            <a:ext cx="67006" cy="66659"/>
          </a:xfrm>
          <a:prstGeom prst="rect">
            <a:avLst/>
          </a:prstGeom>
        </p:spPr>
      </p:pic>
      <p:pic>
        <p:nvPicPr>
          <p:cNvPr id="10" name="object 10"/>
          <p:cNvPicPr/>
          <p:nvPr/>
        </p:nvPicPr>
        <p:blipFill>
          <a:blip r:embed="rId4" cstate="print"/>
          <a:stretch>
            <a:fillRect/>
          </a:stretch>
        </p:blipFill>
        <p:spPr>
          <a:xfrm>
            <a:off x="10903615" y="3192176"/>
            <a:ext cx="67006" cy="66658"/>
          </a:xfrm>
          <a:prstGeom prst="rect">
            <a:avLst/>
          </a:prstGeom>
        </p:spPr>
      </p:pic>
      <p:pic>
        <p:nvPicPr>
          <p:cNvPr id="11" name="object 11"/>
          <p:cNvPicPr/>
          <p:nvPr/>
        </p:nvPicPr>
        <p:blipFill>
          <a:blip r:embed="rId4" cstate="print"/>
          <a:stretch>
            <a:fillRect/>
          </a:stretch>
        </p:blipFill>
        <p:spPr>
          <a:xfrm>
            <a:off x="10903615" y="3332511"/>
            <a:ext cx="67006" cy="66658"/>
          </a:xfrm>
          <a:prstGeom prst="rect">
            <a:avLst/>
          </a:prstGeom>
        </p:spPr>
      </p:pic>
      <p:sp>
        <p:nvSpPr>
          <p:cNvPr id="12" name="object 12"/>
          <p:cNvSpPr/>
          <p:nvPr/>
        </p:nvSpPr>
        <p:spPr>
          <a:xfrm>
            <a:off x="10705681" y="3797248"/>
            <a:ext cx="442595" cy="383540"/>
          </a:xfrm>
          <a:custGeom>
            <a:avLst/>
            <a:gdLst/>
            <a:ahLst/>
            <a:cxnLst/>
            <a:rect l="l" t="t" r="r" b="b"/>
            <a:pathLst>
              <a:path w="442595" h="383539">
                <a:moveTo>
                  <a:pt x="110324" y="0"/>
                </a:moveTo>
                <a:lnTo>
                  <a:pt x="331696" y="0"/>
                </a:lnTo>
                <a:lnTo>
                  <a:pt x="442382" y="191728"/>
                </a:lnTo>
                <a:lnTo>
                  <a:pt x="331696" y="383458"/>
                </a:lnTo>
                <a:lnTo>
                  <a:pt x="110324" y="383458"/>
                </a:lnTo>
                <a:lnTo>
                  <a:pt x="0" y="192355"/>
                </a:lnTo>
                <a:lnTo>
                  <a:pt x="0" y="191103"/>
                </a:lnTo>
                <a:lnTo>
                  <a:pt x="110324" y="0"/>
                </a:lnTo>
                <a:close/>
              </a:path>
            </a:pathLst>
          </a:custGeom>
          <a:solidFill>
            <a:srgbClr val="A066CB"/>
          </a:solidFill>
        </p:spPr>
        <p:txBody>
          <a:bodyPr wrap="square" lIns="0" tIns="0" rIns="0" bIns="0" rtlCol="0"/>
          <a:lstStyle/>
          <a:p/>
        </p:txBody>
      </p:sp>
      <p:sp>
        <p:nvSpPr>
          <p:cNvPr id="13" name="object 13"/>
          <p:cNvSpPr/>
          <p:nvPr/>
        </p:nvSpPr>
        <p:spPr>
          <a:xfrm>
            <a:off x="10705681" y="5722688"/>
            <a:ext cx="442595" cy="38354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4" name="object 14"/>
          <p:cNvSpPr/>
          <p:nvPr/>
        </p:nvSpPr>
        <p:spPr>
          <a:xfrm>
            <a:off x="10705681" y="7648123"/>
            <a:ext cx="442595" cy="38354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lstStyle/>
          <a:p/>
        </p:txBody>
      </p:sp>
      <p:sp>
        <p:nvSpPr>
          <p:cNvPr id="15" name="object 15"/>
          <p:cNvSpPr/>
          <p:nvPr/>
        </p:nvSpPr>
        <p:spPr>
          <a:xfrm>
            <a:off x="680652" y="9515876"/>
            <a:ext cx="16927195" cy="771525"/>
          </a:xfrm>
          <a:custGeom>
            <a:avLst/>
            <a:gdLst/>
            <a:ahLst/>
            <a:cxnLst/>
            <a:rect l="l" t="t" r="r" b="b"/>
            <a:pathLst>
              <a:path w="16927195" h="771525">
                <a:moveTo>
                  <a:pt x="16926694" y="771123"/>
                </a:moveTo>
                <a:lnTo>
                  <a:pt x="0" y="771123"/>
                </a:lnTo>
                <a:lnTo>
                  <a:pt x="445173" y="0"/>
                </a:lnTo>
                <a:lnTo>
                  <a:pt x="16481520" y="0"/>
                </a:lnTo>
                <a:lnTo>
                  <a:pt x="16926694" y="771123"/>
                </a:lnTo>
                <a:close/>
              </a:path>
            </a:pathLst>
          </a:custGeom>
          <a:solidFill>
            <a:srgbClr val="A066CB"/>
          </a:solidFill>
        </p:spPr>
        <p:txBody>
          <a:bodyPr wrap="square" lIns="0" tIns="0" rIns="0" bIns="0" rtlCol="0"/>
          <a:lstStyle/>
          <a:p/>
        </p:txBody>
      </p:sp>
      <p:grpSp>
        <p:nvGrpSpPr>
          <p:cNvPr id="16" name="object 16"/>
          <p:cNvGrpSpPr/>
          <p:nvPr/>
        </p:nvGrpSpPr>
        <p:grpSpPr>
          <a:xfrm>
            <a:off x="1338281" y="1028702"/>
            <a:ext cx="1094740" cy="629285"/>
            <a:chOff x="1338281" y="1028702"/>
            <a:chExt cx="1094740" cy="629285"/>
          </a:xfrm>
        </p:grpSpPr>
        <p:sp>
          <p:nvSpPr>
            <p:cNvPr id="17" name="object 17"/>
            <p:cNvSpPr/>
            <p:nvPr/>
          </p:nvSpPr>
          <p:spPr>
            <a:xfrm>
              <a:off x="1338281" y="1340097"/>
              <a:ext cx="365125" cy="318135"/>
            </a:xfrm>
            <a:custGeom>
              <a:avLst/>
              <a:gdLst/>
              <a:ahLst/>
              <a:cxnLst/>
              <a:rect l="l" t="t" r="r" b="b"/>
              <a:pathLst>
                <a:path w="365125" h="318135">
                  <a:moveTo>
                    <a:pt x="273672" y="317605"/>
                  </a:moveTo>
                  <a:lnTo>
                    <a:pt x="91343" y="317605"/>
                  </a:lnTo>
                  <a:lnTo>
                    <a:pt x="0" y="158969"/>
                  </a:lnTo>
                  <a:lnTo>
                    <a:pt x="91343" y="0"/>
                  </a:lnTo>
                  <a:lnTo>
                    <a:pt x="273672" y="0"/>
                  </a:lnTo>
                  <a:lnTo>
                    <a:pt x="365002" y="158969"/>
                  </a:lnTo>
                  <a:lnTo>
                    <a:pt x="273672" y="317605"/>
                  </a:lnTo>
                  <a:close/>
                </a:path>
              </a:pathLst>
            </a:custGeom>
            <a:solidFill>
              <a:srgbClr val="86C7EC"/>
            </a:solidFill>
          </p:spPr>
          <p:txBody>
            <a:bodyPr wrap="square" lIns="0" tIns="0" rIns="0" bIns="0" rtlCol="0"/>
            <a:lstStyle/>
            <a:p/>
          </p:txBody>
        </p:sp>
        <p:sp>
          <p:nvSpPr>
            <p:cNvPr id="18" name="object 18"/>
            <p:cNvSpPr/>
            <p:nvPr/>
          </p:nvSpPr>
          <p:spPr>
            <a:xfrm>
              <a:off x="1520610" y="1028702"/>
              <a:ext cx="547370" cy="628650"/>
            </a:xfrm>
            <a:custGeom>
              <a:avLst/>
              <a:gdLst/>
              <a:ahLst/>
              <a:cxnLst/>
              <a:rect l="l" t="t" r="r" b="b"/>
              <a:pathLst>
                <a:path w="547369" h="628650">
                  <a:moveTo>
                    <a:pt x="456548" y="628649"/>
                  </a:moveTo>
                  <a:lnTo>
                    <a:pt x="273471" y="628649"/>
                  </a:lnTo>
                  <a:lnTo>
                    <a:pt x="124980" y="370071"/>
                  </a:lnTo>
                  <a:lnTo>
                    <a:pt x="61461" y="259529"/>
                  </a:lnTo>
                  <a:lnTo>
                    <a:pt x="0" y="152759"/>
                  </a:lnTo>
                  <a:lnTo>
                    <a:pt x="87959" y="0"/>
                  </a:lnTo>
                  <a:lnTo>
                    <a:pt x="277056" y="0"/>
                  </a:lnTo>
                  <a:lnTo>
                    <a:pt x="333381" y="97828"/>
                  </a:lnTo>
                  <a:lnTo>
                    <a:pt x="456213" y="311395"/>
                  </a:lnTo>
                  <a:lnTo>
                    <a:pt x="456346" y="311395"/>
                  </a:lnTo>
                  <a:lnTo>
                    <a:pt x="489955" y="370071"/>
                  </a:lnTo>
                  <a:lnTo>
                    <a:pt x="547332" y="470365"/>
                  </a:lnTo>
                  <a:lnTo>
                    <a:pt x="456548" y="628649"/>
                  </a:lnTo>
                  <a:close/>
                </a:path>
                <a:path w="547369" h="628650">
                  <a:moveTo>
                    <a:pt x="333438" y="97854"/>
                  </a:moveTo>
                  <a:close/>
                </a:path>
              </a:pathLst>
            </a:custGeom>
            <a:solidFill>
              <a:srgbClr val="1736B1"/>
            </a:solidFill>
          </p:spPr>
          <p:txBody>
            <a:bodyPr wrap="square" lIns="0" tIns="0" rIns="0" bIns="0" rtlCol="0"/>
            <a:lstStyle/>
            <a:p/>
          </p:txBody>
        </p:sp>
        <p:sp>
          <p:nvSpPr>
            <p:cNvPr id="19" name="object 19"/>
            <p:cNvSpPr/>
            <p:nvPr/>
          </p:nvSpPr>
          <p:spPr>
            <a:xfrm>
              <a:off x="1885613" y="1028702"/>
              <a:ext cx="547370" cy="628650"/>
            </a:xfrm>
            <a:custGeom>
              <a:avLst/>
              <a:gdLst/>
              <a:ahLst/>
              <a:cxnLst/>
              <a:rect l="l" t="t" r="r" b="b"/>
              <a:pathLst>
                <a:path w="547369" h="628650">
                  <a:moveTo>
                    <a:pt x="456203" y="628649"/>
                  </a:moveTo>
                  <a:lnTo>
                    <a:pt x="273470" y="628649"/>
                  </a:lnTo>
                  <a:lnTo>
                    <a:pt x="182329" y="470365"/>
                  </a:lnTo>
                  <a:lnTo>
                    <a:pt x="182607" y="469898"/>
                  </a:lnTo>
                  <a:lnTo>
                    <a:pt x="91396" y="311395"/>
                  </a:lnTo>
                  <a:lnTo>
                    <a:pt x="0" y="152759"/>
                  </a:lnTo>
                  <a:lnTo>
                    <a:pt x="87959" y="0"/>
                  </a:lnTo>
                  <a:lnTo>
                    <a:pt x="277056" y="0"/>
                  </a:lnTo>
                  <a:lnTo>
                    <a:pt x="328993" y="90205"/>
                  </a:lnTo>
                  <a:lnTo>
                    <a:pt x="329481" y="90205"/>
                  </a:lnTo>
                  <a:lnTo>
                    <a:pt x="485538" y="362222"/>
                  </a:lnTo>
                  <a:lnTo>
                    <a:pt x="485286" y="362368"/>
                  </a:lnTo>
                  <a:lnTo>
                    <a:pt x="547332" y="470365"/>
                  </a:lnTo>
                  <a:lnTo>
                    <a:pt x="456203" y="628649"/>
                  </a:lnTo>
                  <a:close/>
                </a:path>
                <a:path w="547369" h="628650">
                  <a:moveTo>
                    <a:pt x="329481" y="90205"/>
                  </a:moveTo>
                  <a:lnTo>
                    <a:pt x="328993" y="90205"/>
                  </a:lnTo>
                  <a:lnTo>
                    <a:pt x="329351" y="89979"/>
                  </a:lnTo>
                  <a:lnTo>
                    <a:pt x="329481" y="90205"/>
                  </a:lnTo>
                  <a:close/>
                </a:path>
              </a:pathLst>
            </a:custGeom>
            <a:solidFill>
              <a:srgbClr val="A066CB"/>
            </a:solidFill>
          </p:spPr>
          <p:txBody>
            <a:bodyPr wrap="square" lIns="0" tIns="0" rIns="0" bIns="0" rtlCol="0"/>
            <a:lstStyle/>
            <a:p/>
          </p:txBody>
        </p:sp>
      </p:grpSp>
      <p:sp>
        <p:nvSpPr>
          <p:cNvPr id="20" name="object 20"/>
          <p:cNvSpPr/>
          <p:nvPr/>
        </p:nvSpPr>
        <p:spPr>
          <a:xfrm>
            <a:off x="10888680" y="6469728"/>
            <a:ext cx="76200" cy="840105"/>
          </a:xfrm>
          <a:custGeom>
            <a:avLst/>
            <a:gdLst/>
            <a:ahLst/>
            <a:cxnLst/>
            <a:rect l="l" t="t" r="r" b="b"/>
            <a:pathLst>
              <a:path w="76200" h="840104">
                <a:moveTo>
                  <a:pt x="76199" y="796727"/>
                </a:moveTo>
                <a:lnTo>
                  <a:pt x="76199" y="806860"/>
                </a:lnTo>
                <a:lnTo>
                  <a:pt x="75233" y="811730"/>
                </a:lnTo>
                <a:lnTo>
                  <a:pt x="48012" y="839007"/>
                </a:lnTo>
                <a:lnTo>
                  <a:pt x="43152" y="839976"/>
                </a:lnTo>
                <a:lnTo>
                  <a:pt x="33047" y="839976"/>
                </a:lnTo>
                <a:lnTo>
                  <a:pt x="966" y="811730"/>
                </a:lnTo>
                <a:lnTo>
                  <a:pt x="0" y="806860"/>
                </a:lnTo>
                <a:lnTo>
                  <a:pt x="0" y="796727"/>
                </a:lnTo>
                <a:lnTo>
                  <a:pt x="28187" y="764580"/>
                </a:lnTo>
                <a:lnTo>
                  <a:pt x="33047" y="763611"/>
                </a:lnTo>
                <a:lnTo>
                  <a:pt x="43152" y="763611"/>
                </a:lnTo>
                <a:lnTo>
                  <a:pt x="75233" y="791857"/>
                </a:lnTo>
                <a:lnTo>
                  <a:pt x="76199" y="796727"/>
                </a:lnTo>
                <a:close/>
              </a:path>
              <a:path w="76200" h="840104">
                <a:moveTo>
                  <a:pt x="76199" y="644004"/>
                </a:moveTo>
                <a:lnTo>
                  <a:pt x="76199" y="654138"/>
                </a:lnTo>
                <a:lnTo>
                  <a:pt x="75233" y="659008"/>
                </a:lnTo>
                <a:lnTo>
                  <a:pt x="48012" y="686285"/>
                </a:lnTo>
                <a:lnTo>
                  <a:pt x="43152" y="687254"/>
                </a:lnTo>
                <a:lnTo>
                  <a:pt x="33047" y="687254"/>
                </a:lnTo>
                <a:lnTo>
                  <a:pt x="966" y="659008"/>
                </a:lnTo>
                <a:lnTo>
                  <a:pt x="0" y="654138"/>
                </a:lnTo>
                <a:lnTo>
                  <a:pt x="0" y="644004"/>
                </a:lnTo>
                <a:lnTo>
                  <a:pt x="28187" y="611857"/>
                </a:lnTo>
                <a:lnTo>
                  <a:pt x="33047" y="610889"/>
                </a:lnTo>
                <a:lnTo>
                  <a:pt x="43152" y="610889"/>
                </a:lnTo>
                <a:lnTo>
                  <a:pt x="75233" y="639134"/>
                </a:lnTo>
                <a:lnTo>
                  <a:pt x="76199" y="644004"/>
                </a:lnTo>
                <a:close/>
              </a:path>
              <a:path w="76200" h="840104">
                <a:moveTo>
                  <a:pt x="76199" y="491282"/>
                </a:moveTo>
                <a:lnTo>
                  <a:pt x="76199" y="501415"/>
                </a:lnTo>
                <a:lnTo>
                  <a:pt x="75233" y="506286"/>
                </a:lnTo>
                <a:lnTo>
                  <a:pt x="48012" y="533563"/>
                </a:lnTo>
                <a:lnTo>
                  <a:pt x="43152" y="534531"/>
                </a:lnTo>
                <a:lnTo>
                  <a:pt x="33047" y="534531"/>
                </a:lnTo>
                <a:lnTo>
                  <a:pt x="966" y="506286"/>
                </a:lnTo>
                <a:lnTo>
                  <a:pt x="0" y="501415"/>
                </a:lnTo>
                <a:lnTo>
                  <a:pt x="0" y="491282"/>
                </a:lnTo>
                <a:lnTo>
                  <a:pt x="28187" y="459135"/>
                </a:lnTo>
                <a:lnTo>
                  <a:pt x="33047" y="458166"/>
                </a:lnTo>
                <a:lnTo>
                  <a:pt x="43152" y="458166"/>
                </a:lnTo>
                <a:lnTo>
                  <a:pt x="75233" y="486412"/>
                </a:lnTo>
                <a:lnTo>
                  <a:pt x="76199" y="491282"/>
                </a:lnTo>
                <a:close/>
              </a:path>
              <a:path w="76200" h="840104">
                <a:moveTo>
                  <a:pt x="76199" y="338560"/>
                </a:moveTo>
                <a:lnTo>
                  <a:pt x="76199" y="348693"/>
                </a:lnTo>
                <a:lnTo>
                  <a:pt x="75233" y="353563"/>
                </a:lnTo>
                <a:lnTo>
                  <a:pt x="48012" y="380840"/>
                </a:lnTo>
                <a:lnTo>
                  <a:pt x="43152" y="381809"/>
                </a:lnTo>
                <a:lnTo>
                  <a:pt x="33047" y="381809"/>
                </a:lnTo>
                <a:lnTo>
                  <a:pt x="966" y="353563"/>
                </a:lnTo>
                <a:lnTo>
                  <a:pt x="0" y="348693"/>
                </a:lnTo>
                <a:lnTo>
                  <a:pt x="0" y="338560"/>
                </a:lnTo>
                <a:lnTo>
                  <a:pt x="28187" y="306413"/>
                </a:lnTo>
                <a:lnTo>
                  <a:pt x="33047" y="305444"/>
                </a:lnTo>
                <a:lnTo>
                  <a:pt x="43152" y="305444"/>
                </a:lnTo>
                <a:lnTo>
                  <a:pt x="75233" y="333690"/>
                </a:lnTo>
                <a:lnTo>
                  <a:pt x="76199" y="338560"/>
                </a:lnTo>
                <a:close/>
              </a:path>
              <a:path w="76200" h="840104">
                <a:moveTo>
                  <a:pt x="76199" y="185838"/>
                </a:moveTo>
                <a:lnTo>
                  <a:pt x="61468" y="221484"/>
                </a:lnTo>
                <a:lnTo>
                  <a:pt x="43152" y="229087"/>
                </a:lnTo>
                <a:lnTo>
                  <a:pt x="33047" y="229087"/>
                </a:lnTo>
                <a:lnTo>
                  <a:pt x="966" y="200841"/>
                </a:lnTo>
                <a:lnTo>
                  <a:pt x="0" y="195971"/>
                </a:lnTo>
                <a:lnTo>
                  <a:pt x="0" y="185838"/>
                </a:lnTo>
                <a:lnTo>
                  <a:pt x="28187" y="153691"/>
                </a:lnTo>
                <a:lnTo>
                  <a:pt x="33047" y="152722"/>
                </a:lnTo>
                <a:lnTo>
                  <a:pt x="43152" y="152722"/>
                </a:lnTo>
                <a:lnTo>
                  <a:pt x="75233" y="180968"/>
                </a:lnTo>
                <a:lnTo>
                  <a:pt x="76199" y="185838"/>
                </a:lnTo>
                <a:close/>
              </a:path>
              <a:path w="76200" h="840104">
                <a:moveTo>
                  <a:pt x="76199" y="33115"/>
                </a:moveTo>
                <a:lnTo>
                  <a:pt x="76199" y="43249"/>
                </a:lnTo>
                <a:lnTo>
                  <a:pt x="75233" y="48119"/>
                </a:lnTo>
                <a:lnTo>
                  <a:pt x="48012" y="75396"/>
                </a:lnTo>
                <a:lnTo>
                  <a:pt x="43152" y="76364"/>
                </a:lnTo>
                <a:lnTo>
                  <a:pt x="33047" y="76364"/>
                </a:lnTo>
                <a:lnTo>
                  <a:pt x="966" y="48119"/>
                </a:lnTo>
                <a:lnTo>
                  <a:pt x="0" y="43249"/>
                </a:lnTo>
                <a:lnTo>
                  <a:pt x="0" y="33115"/>
                </a:lnTo>
                <a:lnTo>
                  <a:pt x="28187" y="968"/>
                </a:lnTo>
                <a:lnTo>
                  <a:pt x="33047" y="0"/>
                </a:lnTo>
                <a:lnTo>
                  <a:pt x="43152" y="0"/>
                </a:lnTo>
                <a:lnTo>
                  <a:pt x="75233" y="28245"/>
                </a:lnTo>
                <a:lnTo>
                  <a:pt x="76199" y="33115"/>
                </a:lnTo>
                <a:close/>
              </a:path>
            </a:pathLst>
          </a:custGeom>
          <a:solidFill>
            <a:srgbClr val="86C7EC"/>
          </a:solidFill>
        </p:spPr>
        <p:txBody>
          <a:bodyPr wrap="square" lIns="0" tIns="0" rIns="0" bIns="0" rtlCol="0"/>
          <a:lstStyle/>
          <a:p/>
        </p:txBody>
      </p:sp>
      <p:sp>
        <p:nvSpPr>
          <p:cNvPr id="21" name="object 21"/>
          <p:cNvSpPr/>
          <p:nvPr/>
        </p:nvSpPr>
        <p:spPr>
          <a:xfrm>
            <a:off x="10888680" y="4544294"/>
            <a:ext cx="76200" cy="840105"/>
          </a:xfrm>
          <a:custGeom>
            <a:avLst/>
            <a:gdLst/>
            <a:ahLst/>
            <a:cxnLst/>
            <a:rect l="l" t="t" r="r" b="b"/>
            <a:pathLst>
              <a:path w="76200" h="840104">
                <a:moveTo>
                  <a:pt x="76199" y="796727"/>
                </a:moveTo>
                <a:lnTo>
                  <a:pt x="76199" y="806860"/>
                </a:lnTo>
                <a:lnTo>
                  <a:pt x="75233" y="811730"/>
                </a:lnTo>
                <a:lnTo>
                  <a:pt x="48012" y="839007"/>
                </a:lnTo>
                <a:lnTo>
                  <a:pt x="43152" y="839976"/>
                </a:lnTo>
                <a:lnTo>
                  <a:pt x="33047" y="839976"/>
                </a:lnTo>
                <a:lnTo>
                  <a:pt x="966" y="811730"/>
                </a:lnTo>
                <a:lnTo>
                  <a:pt x="0" y="806860"/>
                </a:lnTo>
                <a:lnTo>
                  <a:pt x="0" y="796727"/>
                </a:lnTo>
                <a:lnTo>
                  <a:pt x="28187" y="764580"/>
                </a:lnTo>
                <a:lnTo>
                  <a:pt x="33047" y="763611"/>
                </a:lnTo>
                <a:lnTo>
                  <a:pt x="43152" y="763611"/>
                </a:lnTo>
                <a:lnTo>
                  <a:pt x="75233" y="791857"/>
                </a:lnTo>
                <a:lnTo>
                  <a:pt x="76199" y="796727"/>
                </a:lnTo>
                <a:close/>
              </a:path>
              <a:path w="76200" h="840104">
                <a:moveTo>
                  <a:pt x="76199" y="644004"/>
                </a:moveTo>
                <a:lnTo>
                  <a:pt x="76199" y="654138"/>
                </a:lnTo>
                <a:lnTo>
                  <a:pt x="75233" y="659008"/>
                </a:lnTo>
                <a:lnTo>
                  <a:pt x="48012" y="686285"/>
                </a:lnTo>
                <a:lnTo>
                  <a:pt x="43152" y="687254"/>
                </a:lnTo>
                <a:lnTo>
                  <a:pt x="33047" y="687254"/>
                </a:lnTo>
                <a:lnTo>
                  <a:pt x="966" y="659008"/>
                </a:lnTo>
                <a:lnTo>
                  <a:pt x="0" y="654138"/>
                </a:lnTo>
                <a:lnTo>
                  <a:pt x="0" y="644004"/>
                </a:lnTo>
                <a:lnTo>
                  <a:pt x="28187" y="611857"/>
                </a:lnTo>
                <a:lnTo>
                  <a:pt x="33047" y="610889"/>
                </a:lnTo>
                <a:lnTo>
                  <a:pt x="43152" y="610889"/>
                </a:lnTo>
                <a:lnTo>
                  <a:pt x="75233" y="639134"/>
                </a:lnTo>
                <a:lnTo>
                  <a:pt x="76199" y="644004"/>
                </a:lnTo>
                <a:close/>
              </a:path>
              <a:path w="76200" h="840104">
                <a:moveTo>
                  <a:pt x="76199" y="491282"/>
                </a:moveTo>
                <a:lnTo>
                  <a:pt x="76199" y="501415"/>
                </a:lnTo>
                <a:lnTo>
                  <a:pt x="75233" y="506286"/>
                </a:lnTo>
                <a:lnTo>
                  <a:pt x="48012" y="533563"/>
                </a:lnTo>
                <a:lnTo>
                  <a:pt x="43152" y="534531"/>
                </a:lnTo>
                <a:lnTo>
                  <a:pt x="33047" y="534531"/>
                </a:lnTo>
                <a:lnTo>
                  <a:pt x="966" y="506286"/>
                </a:lnTo>
                <a:lnTo>
                  <a:pt x="0" y="501415"/>
                </a:lnTo>
                <a:lnTo>
                  <a:pt x="0" y="491282"/>
                </a:lnTo>
                <a:lnTo>
                  <a:pt x="28187" y="459135"/>
                </a:lnTo>
                <a:lnTo>
                  <a:pt x="33047" y="458166"/>
                </a:lnTo>
                <a:lnTo>
                  <a:pt x="43152" y="458166"/>
                </a:lnTo>
                <a:lnTo>
                  <a:pt x="75233" y="486412"/>
                </a:lnTo>
                <a:lnTo>
                  <a:pt x="76199" y="491282"/>
                </a:lnTo>
                <a:close/>
              </a:path>
              <a:path w="76200" h="840104">
                <a:moveTo>
                  <a:pt x="76199" y="338560"/>
                </a:moveTo>
                <a:lnTo>
                  <a:pt x="76199" y="348693"/>
                </a:lnTo>
                <a:lnTo>
                  <a:pt x="75233" y="353563"/>
                </a:lnTo>
                <a:lnTo>
                  <a:pt x="48012" y="380840"/>
                </a:lnTo>
                <a:lnTo>
                  <a:pt x="43152" y="381809"/>
                </a:lnTo>
                <a:lnTo>
                  <a:pt x="33047" y="381809"/>
                </a:lnTo>
                <a:lnTo>
                  <a:pt x="966" y="353563"/>
                </a:lnTo>
                <a:lnTo>
                  <a:pt x="0" y="348693"/>
                </a:lnTo>
                <a:lnTo>
                  <a:pt x="0" y="338560"/>
                </a:lnTo>
                <a:lnTo>
                  <a:pt x="28187" y="306413"/>
                </a:lnTo>
                <a:lnTo>
                  <a:pt x="33047" y="305444"/>
                </a:lnTo>
                <a:lnTo>
                  <a:pt x="43152" y="305444"/>
                </a:lnTo>
                <a:lnTo>
                  <a:pt x="75233" y="333690"/>
                </a:lnTo>
                <a:lnTo>
                  <a:pt x="76199" y="338560"/>
                </a:lnTo>
                <a:close/>
              </a:path>
              <a:path w="76200" h="840104">
                <a:moveTo>
                  <a:pt x="76199" y="185838"/>
                </a:moveTo>
                <a:lnTo>
                  <a:pt x="61468" y="221484"/>
                </a:lnTo>
                <a:lnTo>
                  <a:pt x="43152" y="229087"/>
                </a:lnTo>
                <a:lnTo>
                  <a:pt x="33047" y="229087"/>
                </a:lnTo>
                <a:lnTo>
                  <a:pt x="966" y="200841"/>
                </a:lnTo>
                <a:lnTo>
                  <a:pt x="0" y="195971"/>
                </a:lnTo>
                <a:lnTo>
                  <a:pt x="0" y="185838"/>
                </a:lnTo>
                <a:lnTo>
                  <a:pt x="28187" y="153691"/>
                </a:lnTo>
                <a:lnTo>
                  <a:pt x="33047" y="152722"/>
                </a:lnTo>
                <a:lnTo>
                  <a:pt x="43152" y="152722"/>
                </a:lnTo>
                <a:lnTo>
                  <a:pt x="75233" y="180968"/>
                </a:lnTo>
                <a:lnTo>
                  <a:pt x="76199" y="185838"/>
                </a:lnTo>
                <a:close/>
              </a:path>
              <a:path w="76200" h="840104">
                <a:moveTo>
                  <a:pt x="76199" y="33115"/>
                </a:moveTo>
                <a:lnTo>
                  <a:pt x="76199" y="43249"/>
                </a:lnTo>
                <a:lnTo>
                  <a:pt x="75233" y="48119"/>
                </a:lnTo>
                <a:lnTo>
                  <a:pt x="48012" y="75396"/>
                </a:lnTo>
                <a:lnTo>
                  <a:pt x="43152" y="76364"/>
                </a:lnTo>
                <a:lnTo>
                  <a:pt x="33047" y="76364"/>
                </a:lnTo>
                <a:lnTo>
                  <a:pt x="966" y="48119"/>
                </a:lnTo>
                <a:lnTo>
                  <a:pt x="0" y="43249"/>
                </a:lnTo>
                <a:lnTo>
                  <a:pt x="0" y="33115"/>
                </a:lnTo>
                <a:lnTo>
                  <a:pt x="28187" y="968"/>
                </a:lnTo>
                <a:lnTo>
                  <a:pt x="33047" y="0"/>
                </a:lnTo>
                <a:lnTo>
                  <a:pt x="43152" y="0"/>
                </a:lnTo>
                <a:lnTo>
                  <a:pt x="75233" y="28245"/>
                </a:lnTo>
                <a:lnTo>
                  <a:pt x="76199" y="33115"/>
                </a:lnTo>
                <a:close/>
              </a:path>
            </a:pathLst>
          </a:custGeom>
          <a:solidFill>
            <a:srgbClr val="86C7EC"/>
          </a:solidFill>
        </p:spPr>
        <p:txBody>
          <a:bodyPr wrap="square" lIns="0" tIns="0" rIns="0" bIns="0" rtlCol="0"/>
          <a:lstStyl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7093646" y="372599"/>
            <a:ext cx="4098275" cy="3551028"/>
          </a:xfrm>
          <a:prstGeom prst="rect">
            <a:avLst/>
          </a:prstGeom>
        </p:spPr>
      </p:pic>
      <p:sp>
        <p:nvSpPr>
          <p:cNvPr id="5" name="object 5"/>
          <p:cNvSpPr/>
          <p:nvPr/>
        </p:nvSpPr>
        <p:spPr>
          <a:xfrm>
            <a:off x="917100" y="9925448"/>
            <a:ext cx="16454119" cy="361950"/>
          </a:xfrm>
          <a:custGeom>
            <a:avLst/>
            <a:gdLst/>
            <a:ahLst/>
            <a:cxnLst/>
            <a:rect l="l" t="t" r="r" b="b"/>
            <a:pathLst>
              <a:path w="16454119" h="361950">
                <a:moveTo>
                  <a:pt x="16453797" y="361550"/>
                </a:moveTo>
                <a:lnTo>
                  <a:pt x="0" y="361550"/>
                </a:lnTo>
                <a:lnTo>
                  <a:pt x="208725" y="0"/>
                </a:lnTo>
                <a:lnTo>
                  <a:pt x="16245072" y="0"/>
                </a:lnTo>
                <a:lnTo>
                  <a:pt x="16453797" y="361550"/>
                </a:lnTo>
                <a:close/>
              </a:path>
            </a:pathLst>
          </a:custGeom>
          <a:solidFill>
            <a:srgbClr val="A066CB"/>
          </a:solidFill>
        </p:spPr>
        <p:txBody>
          <a:bodyPr wrap="square" lIns="0" tIns="0" rIns="0" bIns="0" rtlCol="0"/>
          <a:lstStyle/>
          <a:p/>
        </p:txBody>
      </p:sp>
      <p:pic>
        <p:nvPicPr>
          <p:cNvPr id="6" name="object 6"/>
          <p:cNvPicPr/>
          <p:nvPr/>
        </p:nvPicPr>
        <p:blipFill>
          <a:blip r:embed="rId2" cstate="print"/>
          <a:stretch>
            <a:fillRect/>
          </a:stretch>
        </p:blipFill>
        <p:spPr>
          <a:xfrm>
            <a:off x="13158592" y="3367985"/>
            <a:ext cx="4098275" cy="3551028"/>
          </a:xfrm>
          <a:prstGeom prst="rect">
            <a:avLst/>
          </a:prstGeom>
        </p:spPr>
      </p:pic>
      <p:sp>
        <p:nvSpPr>
          <p:cNvPr id="7" name="object 7"/>
          <p:cNvSpPr txBox="1"/>
          <p:nvPr/>
        </p:nvSpPr>
        <p:spPr>
          <a:xfrm>
            <a:off x="6477000" y="3848100"/>
            <a:ext cx="5196205" cy="1181100"/>
          </a:xfrm>
          <a:prstGeom prst="rect">
            <a:avLst/>
          </a:prstGeom>
        </p:spPr>
        <p:txBody>
          <a:bodyPr vert="horz" wrap="square" lIns="0" tIns="154940" rIns="0" bIns="0" rtlCol="0">
            <a:spAutoFit/>
          </a:bodyPr>
          <a:lstStyle/>
          <a:p>
            <a:pPr marL="14605" algn="ctr">
              <a:lnSpc>
                <a:spcPct val="100000"/>
              </a:lnSpc>
              <a:spcBef>
                <a:spcPts val="1220"/>
              </a:spcBef>
            </a:pPr>
            <a:r>
              <a:rPr sz="3500" b="1" spc="80" dirty="0">
                <a:solidFill>
                  <a:srgbClr val="1736B1"/>
                </a:solidFill>
                <a:latin typeface="Trebuchet MS" panose="020B0603020202020204"/>
                <a:cs typeface="Trebuchet MS" panose="020B0603020202020204"/>
              </a:rPr>
              <a:t>Aadhaar</a:t>
            </a:r>
            <a:r>
              <a:rPr sz="3500" b="1" spc="-90" dirty="0">
                <a:solidFill>
                  <a:srgbClr val="1736B1"/>
                </a:solidFill>
                <a:latin typeface="Trebuchet MS" panose="020B0603020202020204"/>
                <a:cs typeface="Trebuchet MS" panose="020B0603020202020204"/>
              </a:rPr>
              <a:t> </a:t>
            </a:r>
            <a:r>
              <a:rPr sz="3500" b="1" spc="100" dirty="0">
                <a:solidFill>
                  <a:srgbClr val="1736B1"/>
                </a:solidFill>
                <a:latin typeface="Trebuchet MS" panose="020B0603020202020204"/>
                <a:cs typeface="Trebuchet MS" panose="020B0603020202020204"/>
              </a:rPr>
              <a:t>Koul</a:t>
            </a:r>
            <a:endParaRPr sz="3500">
              <a:latin typeface="Trebuchet MS" panose="020B0603020202020204"/>
              <a:cs typeface="Trebuchet MS" panose="020B0603020202020204"/>
            </a:endParaRPr>
          </a:p>
          <a:p>
            <a:pPr algn="ctr">
              <a:lnSpc>
                <a:spcPct val="100000"/>
              </a:lnSpc>
              <a:spcBef>
                <a:spcPts val="805"/>
              </a:spcBef>
            </a:pPr>
            <a:r>
              <a:rPr lang="en-IN" sz="2500" spc="100" dirty="0">
                <a:latin typeface="Trebuchet MS" panose="020B0603020202020204"/>
                <a:cs typeface="Trebuchet MS" panose="020B0603020202020204"/>
              </a:rPr>
              <a:t>Networking</a:t>
            </a:r>
            <a:r>
              <a:rPr sz="2500" spc="-175" dirty="0">
                <a:latin typeface="Trebuchet MS" panose="020B0603020202020204"/>
                <a:cs typeface="Trebuchet MS" panose="020B0603020202020204"/>
              </a:rPr>
              <a:t> </a:t>
            </a:r>
            <a:r>
              <a:rPr lang="en-IN" sz="2500" spc="-175" dirty="0">
                <a:latin typeface="Trebuchet MS" panose="020B0603020202020204"/>
                <a:cs typeface="Trebuchet MS" panose="020B0603020202020204"/>
              </a:rPr>
              <a:t>&amp;</a:t>
            </a:r>
            <a:r>
              <a:rPr sz="2500" spc="-175" dirty="0">
                <a:latin typeface="Trebuchet MS" panose="020B0603020202020204"/>
                <a:cs typeface="Trebuchet MS" panose="020B0603020202020204"/>
              </a:rPr>
              <a:t> </a:t>
            </a:r>
            <a:r>
              <a:rPr sz="2500" spc="40" dirty="0">
                <a:latin typeface="Trebuchet MS" panose="020B0603020202020204"/>
                <a:cs typeface="Trebuchet MS" panose="020B0603020202020204"/>
              </a:rPr>
              <a:t>IoT</a:t>
            </a:r>
            <a:r>
              <a:rPr sz="2500" spc="-170" dirty="0">
                <a:latin typeface="Trebuchet MS" panose="020B0603020202020204"/>
                <a:cs typeface="Trebuchet MS" panose="020B0603020202020204"/>
              </a:rPr>
              <a:t> </a:t>
            </a:r>
            <a:r>
              <a:rPr sz="2500" spc="95" dirty="0">
                <a:latin typeface="Trebuchet MS" panose="020B0603020202020204"/>
                <a:cs typeface="Trebuchet MS" panose="020B0603020202020204"/>
              </a:rPr>
              <a:t>Engineer</a:t>
            </a:r>
            <a:endParaRPr sz="2500">
              <a:latin typeface="Trebuchet MS" panose="020B0603020202020204"/>
              <a:cs typeface="Trebuchet MS" panose="020B0603020202020204"/>
            </a:endParaRPr>
          </a:p>
        </p:txBody>
      </p:sp>
      <p:sp>
        <p:nvSpPr>
          <p:cNvPr id="8" name="object 8"/>
          <p:cNvSpPr txBox="1"/>
          <p:nvPr/>
        </p:nvSpPr>
        <p:spPr>
          <a:xfrm>
            <a:off x="762000" y="6918960"/>
            <a:ext cx="5011420" cy="1181100"/>
          </a:xfrm>
          <a:prstGeom prst="rect">
            <a:avLst/>
          </a:prstGeom>
        </p:spPr>
        <p:txBody>
          <a:bodyPr vert="horz" wrap="square" lIns="0" tIns="154940" rIns="0" bIns="0" rtlCol="0">
            <a:spAutoFit/>
          </a:bodyPr>
          <a:lstStyle/>
          <a:p>
            <a:pPr marL="127635">
              <a:lnSpc>
                <a:spcPct val="100000"/>
              </a:lnSpc>
              <a:spcBef>
                <a:spcPts val="1220"/>
              </a:spcBef>
            </a:pPr>
            <a:r>
              <a:rPr lang="en-IN" sz="3500" b="1" spc="35" dirty="0">
                <a:solidFill>
                  <a:srgbClr val="1736B1"/>
                </a:solidFill>
                <a:latin typeface="Trebuchet MS" panose="020B0603020202020204"/>
                <a:cs typeface="Trebuchet MS" panose="020B0603020202020204"/>
              </a:rPr>
              <a:t>     Baseer Fatima</a:t>
            </a:r>
            <a:endParaRPr sz="3500">
              <a:latin typeface="Trebuchet MS" panose="020B0603020202020204"/>
              <a:cs typeface="Trebuchet MS" panose="020B0603020202020204"/>
            </a:endParaRPr>
          </a:p>
          <a:p>
            <a:pPr marL="12700">
              <a:lnSpc>
                <a:spcPct val="100000"/>
              </a:lnSpc>
              <a:spcBef>
                <a:spcPts val="805"/>
              </a:spcBef>
            </a:pPr>
            <a:r>
              <a:rPr lang="en-IN" sz="2500">
                <a:latin typeface="Trebuchet MS" panose="020B0603020202020204"/>
                <a:cs typeface="Trebuchet MS" panose="020B0603020202020204"/>
              </a:rPr>
              <a:t>IoT , Cloud &amp; Integrations Engineer</a:t>
            </a:r>
            <a:endParaRPr lang="en-IN" sz="2500">
              <a:latin typeface="Trebuchet MS" panose="020B0603020202020204"/>
              <a:cs typeface="Trebuchet MS" panose="020B0603020202020204"/>
            </a:endParaRPr>
          </a:p>
        </p:txBody>
      </p:sp>
      <p:sp>
        <p:nvSpPr>
          <p:cNvPr id="9" name="object 9"/>
          <p:cNvSpPr txBox="1"/>
          <p:nvPr/>
        </p:nvSpPr>
        <p:spPr>
          <a:xfrm>
            <a:off x="7665093" y="8694480"/>
            <a:ext cx="2972435" cy="1181100"/>
          </a:xfrm>
          <a:prstGeom prst="rect">
            <a:avLst/>
          </a:prstGeom>
        </p:spPr>
        <p:txBody>
          <a:bodyPr vert="horz" wrap="square" lIns="0" tIns="154940" rIns="0" bIns="0" rtlCol="0">
            <a:spAutoFit/>
          </a:bodyPr>
          <a:lstStyle/>
          <a:p>
            <a:pPr algn="ctr">
              <a:lnSpc>
                <a:spcPct val="100000"/>
              </a:lnSpc>
              <a:spcBef>
                <a:spcPts val="1220"/>
              </a:spcBef>
            </a:pPr>
            <a:r>
              <a:rPr lang="en-IN" sz="3500" b="1" spc="60" dirty="0">
                <a:solidFill>
                  <a:srgbClr val="1736B1"/>
                </a:solidFill>
                <a:latin typeface="Trebuchet MS" panose="020B0603020202020204"/>
                <a:cs typeface="Trebuchet MS" panose="020B0603020202020204"/>
              </a:rPr>
              <a:t>Navneet Kaur</a:t>
            </a:r>
            <a:endParaRPr sz="3500">
              <a:latin typeface="Trebuchet MS" panose="020B0603020202020204"/>
              <a:cs typeface="Trebuchet MS" panose="020B0603020202020204"/>
            </a:endParaRPr>
          </a:p>
          <a:p>
            <a:pPr marR="6350" algn="ctr">
              <a:lnSpc>
                <a:spcPct val="100000"/>
              </a:lnSpc>
              <a:spcBef>
                <a:spcPts val="805"/>
              </a:spcBef>
            </a:pPr>
            <a:r>
              <a:rPr sz="2500" spc="135" dirty="0">
                <a:latin typeface="Trebuchet MS" panose="020B0603020202020204"/>
                <a:cs typeface="Trebuchet MS" panose="020B0603020202020204"/>
              </a:rPr>
              <a:t>Web</a:t>
            </a:r>
            <a:r>
              <a:rPr sz="2500" spc="-190" dirty="0">
                <a:latin typeface="Trebuchet MS" panose="020B0603020202020204"/>
                <a:cs typeface="Trebuchet MS" panose="020B0603020202020204"/>
              </a:rPr>
              <a:t> </a:t>
            </a:r>
            <a:r>
              <a:rPr lang="en-IN" sz="2500" spc="-190" dirty="0">
                <a:latin typeface="Trebuchet MS" panose="020B0603020202020204"/>
                <a:cs typeface="Trebuchet MS" panose="020B0603020202020204"/>
              </a:rPr>
              <a:t>/ AR Engineer</a:t>
            </a:r>
            <a:endParaRPr sz="2500">
              <a:latin typeface="Trebuchet MS" panose="020B0603020202020204"/>
              <a:cs typeface="Trebuchet MS" panose="020B0603020202020204"/>
            </a:endParaRPr>
          </a:p>
        </p:txBody>
      </p:sp>
      <p:sp>
        <p:nvSpPr>
          <p:cNvPr id="10" name="object 10"/>
          <p:cNvSpPr txBox="1">
            <a:spLocks noGrp="1"/>
          </p:cNvSpPr>
          <p:nvPr>
            <p:ph type="title"/>
          </p:nvPr>
        </p:nvSpPr>
        <p:spPr>
          <a:xfrm>
            <a:off x="513929" y="648887"/>
            <a:ext cx="4716780" cy="885825"/>
          </a:xfrm>
          <a:prstGeom prst="rect">
            <a:avLst/>
          </a:prstGeom>
        </p:spPr>
        <p:txBody>
          <a:bodyPr vert="horz" wrap="square" lIns="0" tIns="11430" rIns="0" bIns="0" rtlCol="0">
            <a:spAutoFit/>
          </a:bodyPr>
          <a:lstStyle/>
          <a:p>
            <a:pPr marL="12700">
              <a:lnSpc>
                <a:spcPct val="100000"/>
              </a:lnSpc>
              <a:spcBef>
                <a:spcPts val="90"/>
              </a:spcBef>
            </a:pPr>
            <a:r>
              <a:rPr sz="5650" b="0" spc="285" dirty="0">
                <a:latin typeface="Trebuchet MS" panose="020B0603020202020204"/>
                <a:cs typeface="Trebuchet MS" panose="020B0603020202020204"/>
              </a:rPr>
              <a:t>M</a:t>
            </a:r>
            <a:r>
              <a:rPr sz="5650" b="0" spc="-100" dirty="0">
                <a:latin typeface="Trebuchet MS" panose="020B0603020202020204"/>
                <a:cs typeface="Trebuchet MS" panose="020B0603020202020204"/>
              </a:rPr>
              <a:t>ee</a:t>
            </a:r>
            <a:r>
              <a:rPr sz="5650" b="0" spc="-125" dirty="0">
                <a:latin typeface="Trebuchet MS" panose="020B0603020202020204"/>
                <a:cs typeface="Trebuchet MS" panose="020B0603020202020204"/>
              </a:rPr>
              <a:t>t</a:t>
            </a:r>
            <a:r>
              <a:rPr sz="5650" b="0" spc="-520" dirty="0">
                <a:latin typeface="Trebuchet MS" panose="020B0603020202020204"/>
                <a:cs typeface="Trebuchet MS" panose="020B0603020202020204"/>
              </a:rPr>
              <a:t> </a:t>
            </a:r>
            <a:r>
              <a:rPr sz="5650" b="0" spc="145" dirty="0">
                <a:latin typeface="Trebuchet MS" panose="020B0603020202020204"/>
                <a:cs typeface="Trebuchet MS" panose="020B0603020202020204"/>
              </a:rPr>
              <a:t>o</a:t>
            </a:r>
            <a:r>
              <a:rPr sz="5650" b="0" spc="50" dirty="0">
                <a:latin typeface="Trebuchet MS" panose="020B0603020202020204"/>
                <a:cs typeface="Trebuchet MS" panose="020B0603020202020204"/>
              </a:rPr>
              <a:t>u</a:t>
            </a:r>
            <a:r>
              <a:rPr sz="5650" b="0" spc="25" dirty="0">
                <a:latin typeface="Trebuchet MS" panose="020B0603020202020204"/>
                <a:cs typeface="Trebuchet MS" panose="020B0603020202020204"/>
              </a:rPr>
              <a:t>r</a:t>
            </a:r>
            <a:r>
              <a:rPr sz="5650" b="0" spc="-520" dirty="0">
                <a:latin typeface="Trebuchet MS" panose="020B0603020202020204"/>
                <a:cs typeface="Trebuchet MS" panose="020B0603020202020204"/>
              </a:rPr>
              <a:t> </a:t>
            </a:r>
            <a:r>
              <a:rPr sz="5650" b="0" spc="-405" dirty="0">
                <a:latin typeface="Trebuchet MS" panose="020B0603020202020204"/>
                <a:cs typeface="Trebuchet MS" panose="020B0603020202020204"/>
              </a:rPr>
              <a:t>T</a:t>
            </a:r>
            <a:r>
              <a:rPr sz="5650" b="0" spc="-100" dirty="0">
                <a:latin typeface="Trebuchet MS" panose="020B0603020202020204"/>
                <a:cs typeface="Trebuchet MS" panose="020B0603020202020204"/>
              </a:rPr>
              <a:t>e</a:t>
            </a:r>
            <a:r>
              <a:rPr sz="5650" b="0" spc="-5" dirty="0">
                <a:latin typeface="Trebuchet MS" panose="020B0603020202020204"/>
                <a:cs typeface="Trebuchet MS" panose="020B0603020202020204"/>
              </a:rPr>
              <a:t>a</a:t>
            </a:r>
            <a:r>
              <a:rPr sz="5650" b="0" spc="105" dirty="0">
                <a:latin typeface="Trebuchet MS" panose="020B0603020202020204"/>
                <a:cs typeface="Trebuchet MS" panose="020B0603020202020204"/>
              </a:rPr>
              <a:t>m</a:t>
            </a:r>
            <a:endParaRPr sz="5650">
              <a:latin typeface="Trebuchet MS" panose="020B0603020202020204"/>
              <a:cs typeface="Trebuchet MS" panose="020B0603020202020204"/>
            </a:endParaRPr>
          </a:p>
        </p:txBody>
      </p:sp>
      <p:sp>
        <p:nvSpPr>
          <p:cNvPr id="11" name="object 11"/>
          <p:cNvSpPr txBox="1"/>
          <p:nvPr/>
        </p:nvSpPr>
        <p:spPr>
          <a:xfrm>
            <a:off x="13623086" y="6728663"/>
            <a:ext cx="3171825" cy="1181100"/>
          </a:xfrm>
          <a:prstGeom prst="rect">
            <a:avLst/>
          </a:prstGeom>
        </p:spPr>
        <p:txBody>
          <a:bodyPr vert="horz" wrap="square" lIns="0" tIns="154940" rIns="0" bIns="0" rtlCol="0">
            <a:spAutoFit/>
          </a:bodyPr>
          <a:lstStyle/>
          <a:p>
            <a:pPr marL="13970" algn="ctr">
              <a:lnSpc>
                <a:spcPct val="100000"/>
              </a:lnSpc>
              <a:spcBef>
                <a:spcPts val="1220"/>
              </a:spcBef>
            </a:pPr>
            <a:r>
              <a:rPr sz="3500" b="1" spc="-50" dirty="0">
                <a:solidFill>
                  <a:srgbClr val="1736B1"/>
                </a:solidFill>
                <a:latin typeface="Trebuchet MS" panose="020B0603020202020204"/>
                <a:cs typeface="Trebuchet MS" panose="020B0603020202020204"/>
              </a:rPr>
              <a:t>Arjun</a:t>
            </a:r>
            <a:r>
              <a:rPr sz="3500" b="1" spc="-90" dirty="0">
                <a:solidFill>
                  <a:srgbClr val="1736B1"/>
                </a:solidFill>
                <a:latin typeface="Trebuchet MS" panose="020B0603020202020204"/>
                <a:cs typeface="Trebuchet MS" panose="020B0603020202020204"/>
              </a:rPr>
              <a:t> </a:t>
            </a:r>
            <a:r>
              <a:rPr sz="3500" b="1" spc="70" dirty="0">
                <a:solidFill>
                  <a:srgbClr val="1736B1"/>
                </a:solidFill>
                <a:latin typeface="Trebuchet MS" panose="020B0603020202020204"/>
                <a:cs typeface="Trebuchet MS" panose="020B0603020202020204"/>
              </a:rPr>
              <a:t>Charak</a:t>
            </a:r>
            <a:endParaRPr sz="3500">
              <a:latin typeface="Trebuchet MS" panose="020B0603020202020204"/>
              <a:cs typeface="Trebuchet MS" panose="020B0603020202020204"/>
            </a:endParaRPr>
          </a:p>
          <a:p>
            <a:pPr algn="ctr">
              <a:lnSpc>
                <a:spcPct val="100000"/>
              </a:lnSpc>
              <a:spcBef>
                <a:spcPts val="805"/>
              </a:spcBef>
            </a:pPr>
            <a:r>
              <a:rPr sz="2500" spc="105" dirty="0">
                <a:latin typeface="Trebuchet MS" panose="020B0603020202020204"/>
                <a:cs typeface="Trebuchet MS" panose="020B0603020202020204"/>
              </a:rPr>
              <a:t>AI/ML</a:t>
            </a:r>
            <a:r>
              <a:rPr lang="en-IN" sz="2500" spc="105" dirty="0">
                <a:latin typeface="Trebuchet MS" panose="020B0603020202020204"/>
                <a:cs typeface="Trebuchet MS" panose="020B0603020202020204"/>
              </a:rPr>
              <a:t> &amp; AR</a:t>
            </a:r>
            <a:r>
              <a:rPr sz="2500" spc="-180" dirty="0">
                <a:latin typeface="Trebuchet MS" panose="020B0603020202020204"/>
                <a:cs typeface="Trebuchet MS" panose="020B0603020202020204"/>
              </a:rPr>
              <a:t> </a:t>
            </a:r>
            <a:r>
              <a:rPr sz="2500" spc="95" dirty="0">
                <a:latin typeface="Trebuchet MS" panose="020B0603020202020204"/>
                <a:cs typeface="Trebuchet MS" panose="020B0603020202020204"/>
              </a:rPr>
              <a:t>Engineer</a:t>
            </a:r>
            <a:endParaRPr sz="2500">
              <a:latin typeface="Trebuchet MS" panose="020B0603020202020204"/>
              <a:cs typeface="Trebuchet MS" panose="020B0603020202020204"/>
            </a:endParaRPr>
          </a:p>
        </p:txBody>
      </p:sp>
      <p:pic>
        <p:nvPicPr>
          <p:cNvPr id="19" name="Picture 18" descr="baseerhexagophoto"/>
          <p:cNvPicPr>
            <a:picLocks noChangeAspect="1"/>
          </p:cNvPicPr>
          <p:nvPr/>
        </p:nvPicPr>
        <p:blipFill>
          <a:blip r:embed="rId3"/>
          <a:stretch>
            <a:fillRect/>
          </a:stretch>
        </p:blipFill>
        <p:spPr>
          <a:xfrm>
            <a:off x="1295400" y="3086100"/>
            <a:ext cx="3354070" cy="3870325"/>
          </a:xfrm>
          <a:prstGeom prst="rect">
            <a:avLst/>
          </a:prstGeom>
        </p:spPr>
      </p:pic>
      <p:pic>
        <p:nvPicPr>
          <p:cNvPr id="21" name="Picture 20" descr="navneethexagion"/>
          <p:cNvPicPr>
            <a:picLocks noChangeAspect="1"/>
          </p:cNvPicPr>
          <p:nvPr/>
        </p:nvPicPr>
        <p:blipFill>
          <a:blip r:embed="rId4"/>
          <a:stretch>
            <a:fillRect/>
          </a:stretch>
        </p:blipFill>
        <p:spPr>
          <a:xfrm>
            <a:off x="7543800" y="5448300"/>
            <a:ext cx="2941955" cy="33947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lstStyle/>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lstStyle/>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lstStyle/>
            <a:p/>
          </p:txBody>
        </p:sp>
      </p:grpSp>
      <p:sp>
        <p:nvSpPr>
          <p:cNvPr id="13" name="Text Box 12"/>
          <p:cNvSpPr txBox="1"/>
          <p:nvPr/>
        </p:nvSpPr>
        <p:spPr>
          <a:xfrm>
            <a:off x="5335270" y="4229100"/>
            <a:ext cx="7618095" cy="1495425"/>
          </a:xfrm>
          <a:prstGeom prst="rect">
            <a:avLst/>
          </a:prstGeom>
          <a:noFill/>
        </p:spPr>
        <p:txBody>
          <a:bodyPr wrap="none" rtlCol="0" anchor="t">
            <a:spAutoFit/>
          </a:bodyPr>
          <a:p>
            <a:pPr marL="12700" marR="2195830">
              <a:lnSpc>
                <a:spcPts val="10950"/>
              </a:lnSpc>
              <a:spcBef>
                <a:spcPts val="1340"/>
              </a:spcBef>
            </a:pPr>
            <a:r>
              <a:rPr lang="en-IN" sz="8800" b="1" spc="530" dirty="0">
                <a:solidFill>
                  <a:srgbClr val="1736B1"/>
                </a:solidFill>
                <a:latin typeface="Trebuchet MS" panose="020B0603020202020204"/>
                <a:cs typeface="Trebuchet MS" panose="020B0603020202020204"/>
                <a:sym typeface="+mn-ea"/>
              </a:rPr>
              <a:t>QUESTIONS ?</a:t>
            </a:r>
            <a:endParaRPr lang="en-US" sz="8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lstStyle/>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lstStyle/>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lstStyle/>
            <a:p/>
          </p:txBody>
        </p:sp>
      </p:grpSp>
      <p:sp>
        <p:nvSpPr>
          <p:cNvPr id="13" name="Text Box 12"/>
          <p:cNvSpPr txBox="1"/>
          <p:nvPr/>
        </p:nvSpPr>
        <p:spPr>
          <a:xfrm>
            <a:off x="5674995" y="4152900"/>
            <a:ext cx="6938010" cy="1495425"/>
          </a:xfrm>
          <a:prstGeom prst="rect">
            <a:avLst/>
          </a:prstGeom>
          <a:noFill/>
        </p:spPr>
        <p:txBody>
          <a:bodyPr wrap="none" rtlCol="0" anchor="t">
            <a:spAutoFit/>
          </a:bodyPr>
          <a:p>
            <a:pPr marL="12700" marR="2195830">
              <a:lnSpc>
                <a:spcPts val="10950"/>
              </a:lnSpc>
              <a:spcBef>
                <a:spcPts val="1340"/>
              </a:spcBef>
            </a:pPr>
            <a:r>
              <a:rPr lang="en-IN" sz="8800" b="1" spc="530" dirty="0">
                <a:solidFill>
                  <a:srgbClr val="1736B1"/>
                </a:solidFill>
                <a:latin typeface="Trebuchet MS" panose="020B0603020202020204"/>
                <a:cs typeface="Trebuchet MS" panose="020B0603020202020204"/>
                <a:sym typeface="+mn-ea"/>
              </a:rPr>
              <a:t>THANK YOU</a:t>
            </a:r>
            <a:endParaRPr lang="en-US" sz="8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08710" y="5650433"/>
            <a:ext cx="5397500" cy="3345180"/>
          </a:xfrm>
          <a:prstGeom prst="rect">
            <a:avLst/>
          </a:prstGeom>
        </p:spPr>
        <p:txBody>
          <a:bodyPr vert="horz" wrap="square" lIns="0" tIns="307975" rIns="0" bIns="0" rtlCol="0">
            <a:spAutoFit/>
          </a:bodyPr>
          <a:lstStyle/>
          <a:p>
            <a:pPr marL="12700">
              <a:lnSpc>
                <a:spcPct val="100000"/>
              </a:lnSpc>
              <a:spcBef>
                <a:spcPts val="2425"/>
              </a:spcBef>
            </a:pPr>
            <a:r>
              <a:rPr sz="3500" b="1" spc="100" dirty="0">
                <a:solidFill>
                  <a:srgbClr val="1736B1"/>
                </a:solidFill>
                <a:latin typeface="Trebuchet MS" panose="020B0603020202020204"/>
                <a:cs typeface="Trebuchet MS" panose="020B0603020202020204"/>
              </a:rPr>
              <a:t>Problem</a:t>
            </a:r>
            <a:r>
              <a:rPr sz="3500" b="1" spc="-60" dirty="0">
                <a:solidFill>
                  <a:srgbClr val="1736B1"/>
                </a:solidFill>
                <a:latin typeface="Trebuchet MS" panose="020B0603020202020204"/>
                <a:cs typeface="Trebuchet MS" panose="020B0603020202020204"/>
              </a:rPr>
              <a:t> </a:t>
            </a:r>
            <a:r>
              <a:rPr sz="3500" b="1" spc="-400" dirty="0">
                <a:solidFill>
                  <a:srgbClr val="1736B1"/>
                </a:solidFill>
                <a:latin typeface="Trebuchet MS" panose="020B0603020202020204"/>
                <a:cs typeface="Trebuchet MS" panose="020B0603020202020204"/>
              </a:rPr>
              <a:t>1</a:t>
            </a:r>
            <a:endParaRPr sz="3500">
              <a:latin typeface="Trebuchet MS" panose="020B0603020202020204"/>
              <a:cs typeface="Trebuchet MS" panose="020B0603020202020204"/>
            </a:endParaRPr>
          </a:p>
          <a:p>
            <a:pPr marL="12700" marR="5080" algn="l">
              <a:lnSpc>
                <a:spcPct val="116000"/>
              </a:lnSpc>
              <a:spcBef>
                <a:spcPts val="1685"/>
              </a:spcBef>
              <a:tabLst>
                <a:tab pos="1889125" algn="l"/>
                <a:tab pos="3961765" algn="l"/>
              </a:tabLst>
            </a:pPr>
            <a:r>
              <a:rPr lang="en-IN" sz="3200">
                <a:latin typeface="Trebuchet MS" panose="020B0603020202020204"/>
                <a:cs typeface="Trebuchet MS" panose="020B0603020202020204"/>
              </a:rPr>
              <a:t>People dont really care about their online activities and the cyber crimes untill they encounter one.</a:t>
            </a:r>
            <a:endParaRPr lang="en-IN" sz="3200">
              <a:latin typeface="Trebuchet MS" panose="020B0603020202020204"/>
              <a:cs typeface="Trebuchet MS" panose="020B0603020202020204"/>
            </a:endParaRPr>
          </a:p>
        </p:txBody>
      </p:sp>
      <p:sp>
        <p:nvSpPr>
          <p:cNvPr id="3" name="object 3"/>
          <p:cNvSpPr txBox="1"/>
          <p:nvPr/>
        </p:nvSpPr>
        <p:spPr>
          <a:xfrm>
            <a:off x="6986327" y="5682625"/>
            <a:ext cx="5558155" cy="3072130"/>
          </a:xfrm>
          <a:prstGeom prst="rect">
            <a:avLst/>
          </a:prstGeom>
        </p:spPr>
        <p:txBody>
          <a:bodyPr vert="horz" wrap="square" lIns="0" tIns="275590" rIns="0" bIns="0" rtlCol="0">
            <a:spAutoFit/>
          </a:bodyPr>
          <a:lstStyle/>
          <a:p>
            <a:pPr marL="12700">
              <a:lnSpc>
                <a:spcPct val="100000"/>
              </a:lnSpc>
              <a:spcBef>
                <a:spcPts val="2130"/>
              </a:spcBef>
            </a:pPr>
            <a:r>
              <a:rPr sz="3600" b="1" spc="80" dirty="0">
                <a:solidFill>
                  <a:srgbClr val="1736B1"/>
                </a:solidFill>
                <a:latin typeface="Trebuchet MS" panose="020B0603020202020204"/>
                <a:cs typeface="Trebuchet MS" panose="020B0603020202020204"/>
                <a:sym typeface="+mn-ea"/>
              </a:rPr>
              <a:t>Problem</a:t>
            </a:r>
            <a:r>
              <a:rPr sz="3600" b="1" spc="-85" dirty="0">
                <a:solidFill>
                  <a:srgbClr val="1736B1"/>
                </a:solidFill>
                <a:latin typeface="Trebuchet MS" panose="020B0603020202020204"/>
                <a:cs typeface="Trebuchet MS" panose="020B0603020202020204"/>
                <a:sym typeface="+mn-ea"/>
              </a:rPr>
              <a:t> </a:t>
            </a:r>
            <a:r>
              <a:rPr sz="3600" b="1" spc="-225" dirty="0">
                <a:solidFill>
                  <a:srgbClr val="1736B1"/>
                </a:solidFill>
                <a:latin typeface="Trebuchet MS" panose="020B0603020202020204"/>
                <a:cs typeface="Trebuchet MS" panose="020B0603020202020204"/>
                <a:sym typeface="+mn-ea"/>
              </a:rPr>
              <a:t>2</a:t>
            </a:r>
            <a:endParaRPr sz="3600">
              <a:latin typeface="Trebuchet MS" panose="020B0603020202020204"/>
              <a:cs typeface="Trebuchet MS" panose="020B0603020202020204"/>
            </a:endParaRPr>
          </a:p>
          <a:p>
            <a:pPr marL="12700">
              <a:lnSpc>
                <a:spcPct val="100000"/>
              </a:lnSpc>
              <a:spcBef>
                <a:spcPts val="2130"/>
              </a:spcBef>
            </a:pPr>
            <a:r>
              <a:rPr lang="en-IN" sz="3200">
                <a:latin typeface="Trebuchet MS" panose="020B0603020202020204"/>
                <a:cs typeface="Trebuchet MS" panose="020B0603020202020204"/>
              </a:rPr>
              <a:t>Users dont have access to the heavy hardware and software to protect themselves in the online jungle.</a:t>
            </a:r>
            <a:endParaRPr lang="en-IN" sz="3200">
              <a:latin typeface="Trebuchet MS" panose="020B0603020202020204"/>
              <a:cs typeface="Trebuchet MS" panose="020B0603020202020204"/>
            </a:endParaRPr>
          </a:p>
        </p:txBody>
      </p:sp>
      <p:sp>
        <p:nvSpPr>
          <p:cNvPr id="4" name="object 4"/>
          <p:cNvSpPr txBox="1"/>
          <p:nvPr/>
        </p:nvSpPr>
        <p:spPr>
          <a:xfrm>
            <a:off x="12975404" y="5676013"/>
            <a:ext cx="4472940" cy="3063240"/>
          </a:xfrm>
          <a:prstGeom prst="rect">
            <a:avLst/>
          </a:prstGeom>
        </p:spPr>
        <p:txBody>
          <a:bodyPr vert="horz" wrap="square" lIns="0" tIns="284480" rIns="0" bIns="0" rtlCol="0">
            <a:spAutoFit/>
          </a:bodyPr>
          <a:lstStyle/>
          <a:p>
            <a:pPr marL="12700">
              <a:lnSpc>
                <a:spcPct val="100000"/>
              </a:lnSpc>
              <a:spcBef>
                <a:spcPts val="2240"/>
              </a:spcBef>
            </a:pPr>
            <a:r>
              <a:rPr sz="3350" b="1" spc="85" dirty="0">
                <a:solidFill>
                  <a:srgbClr val="1736B1"/>
                </a:solidFill>
                <a:latin typeface="Trebuchet MS" panose="020B0603020202020204"/>
                <a:cs typeface="Trebuchet MS" panose="020B0603020202020204"/>
              </a:rPr>
              <a:t>Problem</a:t>
            </a:r>
            <a:r>
              <a:rPr sz="3350" b="1" spc="-80" dirty="0">
                <a:solidFill>
                  <a:srgbClr val="1736B1"/>
                </a:solidFill>
                <a:latin typeface="Trebuchet MS" panose="020B0603020202020204"/>
                <a:cs typeface="Trebuchet MS" panose="020B0603020202020204"/>
              </a:rPr>
              <a:t> </a:t>
            </a:r>
            <a:r>
              <a:rPr sz="3350" b="1" spc="-200" dirty="0">
                <a:solidFill>
                  <a:srgbClr val="1736B1"/>
                </a:solidFill>
                <a:latin typeface="Trebuchet MS" panose="020B0603020202020204"/>
                <a:cs typeface="Trebuchet MS" panose="020B0603020202020204"/>
              </a:rPr>
              <a:t>3</a:t>
            </a:r>
            <a:endParaRPr sz="3350">
              <a:latin typeface="Trebuchet MS" panose="020B0603020202020204"/>
              <a:cs typeface="Trebuchet MS" panose="020B0603020202020204"/>
            </a:endParaRPr>
          </a:p>
          <a:p>
            <a:pPr marL="12700">
              <a:lnSpc>
                <a:spcPct val="100000"/>
              </a:lnSpc>
              <a:spcBef>
                <a:spcPts val="2290"/>
              </a:spcBef>
            </a:pPr>
            <a:r>
              <a:rPr lang="en-IN" sz="3200" spc="225" dirty="0">
                <a:latin typeface="Trebuchet MS" panose="020B0603020202020204"/>
                <a:cs typeface="Trebuchet MS" panose="020B0603020202020204"/>
              </a:rPr>
              <a:t>There are different kinds of cyber attack techniques and no one stop solution.</a:t>
            </a:r>
            <a:endParaRPr lang="en-IN" sz="3200">
              <a:latin typeface="Trebuchet MS" panose="020B0603020202020204"/>
              <a:cs typeface="Trebuchet MS" panose="020B0603020202020204"/>
            </a:endParaRPr>
          </a:p>
        </p:txBody>
      </p:sp>
      <p:sp>
        <p:nvSpPr>
          <p:cNvPr id="5" name="object 5"/>
          <p:cNvSpPr txBox="1">
            <a:spLocks noGrp="1"/>
          </p:cNvSpPr>
          <p:nvPr>
            <p:ph type="title"/>
          </p:nvPr>
        </p:nvSpPr>
        <p:spPr>
          <a:xfrm>
            <a:off x="1066800" y="419100"/>
            <a:ext cx="16340455" cy="4164330"/>
          </a:xfrm>
          <a:prstGeom prst="rect">
            <a:avLst/>
          </a:prstGeom>
        </p:spPr>
        <p:txBody>
          <a:bodyPr vert="horz" wrap="square" lIns="0" tIns="12700" rIns="0" bIns="0" rtlCol="0">
            <a:spAutoFit/>
          </a:bodyPr>
          <a:lstStyle/>
          <a:p>
            <a:pPr marL="12700">
              <a:lnSpc>
                <a:spcPct val="100000"/>
              </a:lnSpc>
              <a:spcBef>
                <a:spcPts val="100"/>
              </a:spcBef>
            </a:pPr>
            <a:r>
              <a:rPr sz="10000" spc="-40" dirty="0"/>
              <a:t>Problem</a:t>
            </a:r>
            <a:endParaRPr sz="10000"/>
          </a:p>
          <a:p>
            <a:pPr marL="12700">
              <a:lnSpc>
                <a:spcPct val="100000"/>
              </a:lnSpc>
              <a:spcBef>
                <a:spcPts val="2375"/>
              </a:spcBef>
            </a:pPr>
            <a:r>
              <a:rPr lang="en-IN" sz="3000" b="0" spc="20" dirty="0">
                <a:solidFill>
                  <a:srgbClr val="000000"/>
                </a:solidFill>
                <a:latin typeface="Trebuchet MS" panose="020B0603020202020204"/>
                <a:cs typeface="Trebuchet MS" panose="020B0603020202020204"/>
              </a:rPr>
              <a:t>Cyber crime now a days is booming at an alarming rate. The Nieveness and the lack of awareness among the users has increased the rate of cyber crime by a large number. The Most common attacks to which the users are most succeptible are the phishing and the MITM(Man In The Middle Attacks) that are usually carried out on the free public wifi’s and </a:t>
            </a:r>
            <a:r>
              <a:rPr lang="en-US" altLang="en-IN" sz="3000" b="0" spc="20" dirty="0">
                <a:solidFill>
                  <a:srgbClr val="000000"/>
                </a:solidFill>
                <a:latin typeface="Trebuchet MS" panose="020B0603020202020204"/>
                <a:cs typeface="Trebuchet MS" panose="020B0603020202020204"/>
              </a:rPr>
              <a:t>home gateways</a:t>
            </a:r>
            <a:r>
              <a:rPr lang="en-IN" sz="3000" b="0" spc="20" dirty="0">
                <a:solidFill>
                  <a:srgbClr val="000000"/>
                </a:solidFill>
                <a:latin typeface="Trebuchet MS" panose="020B0603020202020204"/>
                <a:cs typeface="Trebuchet MS" panose="020B0603020202020204"/>
              </a:rPr>
              <a:t>.</a:t>
            </a:r>
            <a:endParaRPr sz="3000">
              <a:latin typeface="Trebuchet MS" panose="020B0603020202020204"/>
              <a:cs typeface="Trebuchet MS" panose="020B0603020202020204"/>
            </a:endParaRPr>
          </a:p>
        </p:txBody>
      </p:sp>
      <p:sp>
        <p:nvSpPr>
          <p:cNvPr id="6" name="object 6"/>
          <p:cNvSpPr/>
          <p:nvPr/>
        </p:nvSpPr>
        <p:spPr>
          <a:xfrm>
            <a:off x="6988884" y="5067558"/>
            <a:ext cx="781050" cy="781050"/>
          </a:xfrm>
          <a:custGeom>
            <a:avLst/>
            <a:gdLst/>
            <a:ahLst/>
            <a:cxnLst/>
            <a:rect l="l" t="t" r="r" b="b"/>
            <a:pathLst>
              <a:path w="781050" h="781050">
                <a:moveTo>
                  <a:pt x="390524" y="781049"/>
                </a:moveTo>
                <a:lnTo>
                  <a:pt x="341560" y="778008"/>
                </a:lnTo>
                <a:lnTo>
                  <a:pt x="294404" y="769128"/>
                </a:lnTo>
                <a:lnTo>
                  <a:pt x="249424" y="754773"/>
                </a:lnTo>
                <a:lnTo>
                  <a:pt x="206986" y="735310"/>
                </a:lnTo>
                <a:lnTo>
                  <a:pt x="167458" y="711103"/>
                </a:lnTo>
                <a:lnTo>
                  <a:pt x="131206" y="682519"/>
                </a:lnTo>
                <a:lnTo>
                  <a:pt x="98597" y="649921"/>
                </a:lnTo>
                <a:lnTo>
                  <a:pt x="69999" y="613677"/>
                </a:lnTo>
                <a:lnTo>
                  <a:pt x="45777" y="574149"/>
                </a:lnTo>
                <a:lnTo>
                  <a:pt x="26300" y="531705"/>
                </a:lnTo>
                <a:lnTo>
                  <a:pt x="11933" y="486710"/>
                </a:lnTo>
                <a:lnTo>
                  <a:pt x="3044" y="439528"/>
                </a:lnTo>
                <a:lnTo>
                  <a:pt x="0" y="390524"/>
                </a:lnTo>
                <a:lnTo>
                  <a:pt x="3044" y="341521"/>
                </a:lnTo>
                <a:lnTo>
                  <a:pt x="11933" y="294339"/>
                </a:lnTo>
                <a:lnTo>
                  <a:pt x="26300" y="249344"/>
                </a:lnTo>
                <a:lnTo>
                  <a:pt x="45777" y="206900"/>
                </a:lnTo>
                <a:lnTo>
                  <a:pt x="69999" y="167372"/>
                </a:lnTo>
                <a:lnTo>
                  <a:pt x="98597" y="131128"/>
                </a:lnTo>
                <a:lnTo>
                  <a:pt x="131206" y="98530"/>
                </a:lnTo>
                <a:lnTo>
                  <a:pt x="167458" y="69946"/>
                </a:lnTo>
                <a:lnTo>
                  <a:pt x="206986" y="45739"/>
                </a:lnTo>
                <a:lnTo>
                  <a:pt x="249424" y="26276"/>
                </a:lnTo>
                <a:lnTo>
                  <a:pt x="294404" y="11921"/>
                </a:lnTo>
                <a:lnTo>
                  <a:pt x="341560" y="3041"/>
                </a:lnTo>
                <a:lnTo>
                  <a:pt x="390524" y="0"/>
                </a:lnTo>
                <a:lnTo>
                  <a:pt x="439489" y="3041"/>
                </a:lnTo>
                <a:lnTo>
                  <a:pt x="486645" y="11921"/>
                </a:lnTo>
                <a:lnTo>
                  <a:pt x="531625" y="26276"/>
                </a:lnTo>
                <a:lnTo>
                  <a:pt x="574063" y="45739"/>
                </a:lnTo>
                <a:lnTo>
                  <a:pt x="613591" y="69946"/>
                </a:lnTo>
                <a:lnTo>
                  <a:pt x="649843" y="98530"/>
                </a:lnTo>
                <a:lnTo>
                  <a:pt x="682452" y="131128"/>
                </a:lnTo>
                <a:lnTo>
                  <a:pt x="711050" y="167372"/>
                </a:lnTo>
                <a:lnTo>
                  <a:pt x="728140" y="195262"/>
                </a:lnTo>
                <a:lnTo>
                  <a:pt x="351472" y="195262"/>
                </a:lnTo>
                <a:lnTo>
                  <a:pt x="351472" y="429577"/>
                </a:lnTo>
                <a:lnTo>
                  <a:pt x="778623" y="429577"/>
                </a:lnTo>
                <a:lnTo>
                  <a:pt x="778005" y="439528"/>
                </a:lnTo>
                <a:lnTo>
                  <a:pt x="769116" y="486710"/>
                </a:lnTo>
                <a:lnTo>
                  <a:pt x="762419" y="507682"/>
                </a:lnTo>
                <a:lnTo>
                  <a:pt x="351472" y="507682"/>
                </a:lnTo>
                <a:lnTo>
                  <a:pt x="351472" y="585787"/>
                </a:lnTo>
                <a:lnTo>
                  <a:pt x="728140" y="585787"/>
                </a:lnTo>
                <a:lnTo>
                  <a:pt x="711050" y="613677"/>
                </a:lnTo>
                <a:lnTo>
                  <a:pt x="682452" y="649921"/>
                </a:lnTo>
                <a:lnTo>
                  <a:pt x="649843" y="682519"/>
                </a:lnTo>
                <a:lnTo>
                  <a:pt x="613591" y="711103"/>
                </a:lnTo>
                <a:lnTo>
                  <a:pt x="574063" y="735310"/>
                </a:lnTo>
                <a:lnTo>
                  <a:pt x="531625" y="754773"/>
                </a:lnTo>
                <a:lnTo>
                  <a:pt x="486645" y="769128"/>
                </a:lnTo>
                <a:lnTo>
                  <a:pt x="439489" y="778008"/>
                </a:lnTo>
                <a:lnTo>
                  <a:pt x="390524" y="781049"/>
                </a:lnTo>
                <a:close/>
              </a:path>
              <a:path w="781050" h="781050">
                <a:moveTo>
                  <a:pt x="778623" y="429577"/>
                </a:moveTo>
                <a:lnTo>
                  <a:pt x="429577" y="429577"/>
                </a:lnTo>
                <a:lnTo>
                  <a:pt x="429577" y="195262"/>
                </a:lnTo>
                <a:lnTo>
                  <a:pt x="728140" y="195262"/>
                </a:lnTo>
                <a:lnTo>
                  <a:pt x="735271" y="206900"/>
                </a:lnTo>
                <a:lnTo>
                  <a:pt x="754749" y="249344"/>
                </a:lnTo>
                <a:lnTo>
                  <a:pt x="769116" y="294339"/>
                </a:lnTo>
                <a:lnTo>
                  <a:pt x="778005" y="341521"/>
                </a:lnTo>
                <a:lnTo>
                  <a:pt x="781049" y="390524"/>
                </a:lnTo>
                <a:lnTo>
                  <a:pt x="778623" y="429577"/>
                </a:lnTo>
                <a:close/>
              </a:path>
              <a:path w="781050" h="781050">
                <a:moveTo>
                  <a:pt x="728140" y="585787"/>
                </a:moveTo>
                <a:lnTo>
                  <a:pt x="429577" y="585787"/>
                </a:lnTo>
                <a:lnTo>
                  <a:pt x="429577" y="507682"/>
                </a:lnTo>
                <a:lnTo>
                  <a:pt x="762419" y="507682"/>
                </a:lnTo>
                <a:lnTo>
                  <a:pt x="754749" y="531705"/>
                </a:lnTo>
                <a:lnTo>
                  <a:pt x="735271" y="574149"/>
                </a:lnTo>
                <a:lnTo>
                  <a:pt x="728140" y="585787"/>
                </a:lnTo>
                <a:close/>
              </a:path>
            </a:pathLst>
          </a:custGeom>
          <a:solidFill>
            <a:srgbClr val="A066CB"/>
          </a:solidFill>
        </p:spPr>
        <p:txBody>
          <a:bodyPr wrap="square" lIns="0" tIns="0" rIns="0" bIns="0" rtlCol="0"/>
          <a:lstStyle/>
          <a:p/>
        </p:txBody>
      </p:sp>
      <p:sp>
        <p:nvSpPr>
          <p:cNvPr id="7" name="object 7"/>
          <p:cNvSpPr/>
          <p:nvPr/>
        </p:nvSpPr>
        <p:spPr>
          <a:xfrm>
            <a:off x="1142865" y="5143758"/>
            <a:ext cx="685165" cy="781050"/>
          </a:xfrm>
          <a:custGeom>
            <a:avLst/>
            <a:gdLst/>
            <a:ahLst/>
            <a:cxnLst/>
            <a:rect l="l" t="t" r="r" b="b"/>
            <a:pathLst>
              <a:path w="685164" h="781050">
                <a:moveTo>
                  <a:pt x="91320" y="781049"/>
                </a:moveTo>
                <a:lnTo>
                  <a:pt x="0" y="781049"/>
                </a:lnTo>
                <a:lnTo>
                  <a:pt x="0" y="0"/>
                </a:lnTo>
                <a:lnTo>
                  <a:pt x="410941" y="0"/>
                </a:lnTo>
                <a:lnTo>
                  <a:pt x="429206" y="91888"/>
                </a:lnTo>
                <a:lnTo>
                  <a:pt x="684903" y="91888"/>
                </a:lnTo>
                <a:lnTo>
                  <a:pt x="684903" y="551329"/>
                </a:lnTo>
                <a:lnTo>
                  <a:pt x="365281" y="551329"/>
                </a:lnTo>
                <a:lnTo>
                  <a:pt x="347017" y="459441"/>
                </a:lnTo>
                <a:lnTo>
                  <a:pt x="91320" y="459441"/>
                </a:lnTo>
                <a:lnTo>
                  <a:pt x="91320" y="781049"/>
                </a:lnTo>
                <a:close/>
              </a:path>
            </a:pathLst>
          </a:custGeom>
          <a:solidFill>
            <a:srgbClr val="A066CB"/>
          </a:solidFill>
        </p:spPr>
        <p:txBody>
          <a:bodyPr wrap="square" lIns="0" tIns="0" rIns="0" bIns="0" rtlCol="0"/>
          <a:lstStyle/>
          <a:p/>
        </p:txBody>
      </p:sp>
      <p:sp>
        <p:nvSpPr>
          <p:cNvPr id="8" name="object 8"/>
          <p:cNvSpPr/>
          <p:nvPr/>
        </p:nvSpPr>
        <p:spPr>
          <a:xfrm>
            <a:off x="12930343" y="4991358"/>
            <a:ext cx="598805" cy="781050"/>
          </a:xfrm>
          <a:custGeom>
            <a:avLst/>
            <a:gdLst/>
            <a:ahLst/>
            <a:cxnLst/>
            <a:rect l="l" t="t" r="r" b="b"/>
            <a:pathLst>
              <a:path w="598805" h="781050">
                <a:moveTo>
                  <a:pt x="183368" y="260349"/>
                </a:moveTo>
                <a:lnTo>
                  <a:pt x="112266" y="260349"/>
                </a:lnTo>
                <a:lnTo>
                  <a:pt x="112266" y="185964"/>
                </a:lnTo>
                <a:lnTo>
                  <a:pt x="118954" y="136545"/>
                </a:lnTo>
                <a:lnTo>
                  <a:pt x="137824" y="92128"/>
                </a:lnTo>
                <a:lnTo>
                  <a:pt x="167090" y="54487"/>
                </a:lnTo>
                <a:lnTo>
                  <a:pt x="204962" y="25401"/>
                </a:lnTo>
                <a:lnTo>
                  <a:pt x="249654" y="6646"/>
                </a:lnTo>
                <a:lnTo>
                  <a:pt x="299377" y="0"/>
                </a:lnTo>
                <a:lnTo>
                  <a:pt x="349100" y="6646"/>
                </a:lnTo>
                <a:lnTo>
                  <a:pt x="393792" y="25401"/>
                </a:lnTo>
                <a:lnTo>
                  <a:pt x="431664" y="54487"/>
                </a:lnTo>
                <a:lnTo>
                  <a:pt x="444244" y="70666"/>
                </a:lnTo>
                <a:lnTo>
                  <a:pt x="299377" y="70666"/>
                </a:lnTo>
                <a:lnTo>
                  <a:pt x="254254" y="79737"/>
                </a:lnTo>
                <a:lnTo>
                  <a:pt x="217376" y="104465"/>
                </a:lnTo>
                <a:lnTo>
                  <a:pt x="192496" y="141117"/>
                </a:lnTo>
                <a:lnTo>
                  <a:pt x="183368" y="185964"/>
                </a:lnTo>
                <a:lnTo>
                  <a:pt x="183368" y="260349"/>
                </a:lnTo>
                <a:close/>
              </a:path>
              <a:path w="598805" h="781050">
                <a:moveTo>
                  <a:pt x="486488" y="260349"/>
                </a:moveTo>
                <a:lnTo>
                  <a:pt x="415386" y="260349"/>
                </a:lnTo>
                <a:lnTo>
                  <a:pt x="415386" y="185964"/>
                </a:lnTo>
                <a:lnTo>
                  <a:pt x="406258" y="141117"/>
                </a:lnTo>
                <a:lnTo>
                  <a:pt x="381378" y="104465"/>
                </a:lnTo>
                <a:lnTo>
                  <a:pt x="344500" y="79737"/>
                </a:lnTo>
                <a:lnTo>
                  <a:pt x="299377" y="70666"/>
                </a:lnTo>
                <a:lnTo>
                  <a:pt x="444244" y="70666"/>
                </a:lnTo>
                <a:lnTo>
                  <a:pt x="460930" y="92128"/>
                </a:lnTo>
                <a:lnTo>
                  <a:pt x="479800" y="136545"/>
                </a:lnTo>
                <a:lnTo>
                  <a:pt x="486488" y="185964"/>
                </a:lnTo>
                <a:lnTo>
                  <a:pt x="486488" y="260349"/>
                </a:lnTo>
                <a:close/>
              </a:path>
              <a:path w="598805" h="781050">
                <a:moveTo>
                  <a:pt x="523910" y="781049"/>
                </a:moveTo>
                <a:lnTo>
                  <a:pt x="74844" y="781049"/>
                </a:lnTo>
                <a:lnTo>
                  <a:pt x="45704" y="775206"/>
                </a:lnTo>
                <a:lnTo>
                  <a:pt x="21915" y="759268"/>
                </a:lnTo>
                <a:lnTo>
                  <a:pt x="5879" y="735625"/>
                </a:lnTo>
                <a:lnTo>
                  <a:pt x="0" y="706664"/>
                </a:lnTo>
                <a:lnTo>
                  <a:pt x="0" y="334735"/>
                </a:lnTo>
                <a:lnTo>
                  <a:pt x="5879" y="305774"/>
                </a:lnTo>
                <a:lnTo>
                  <a:pt x="21915" y="282131"/>
                </a:lnTo>
                <a:lnTo>
                  <a:pt x="45704" y="266193"/>
                </a:lnTo>
                <a:lnTo>
                  <a:pt x="74844" y="260349"/>
                </a:lnTo>
                <a:lnTo>
                  <a:pt x="523910" y="260349"/>
                </a:lnTo>
                <a:lnTo>
                  <a:pt x="553050" y="266193"/>
                </a:lnTo>
                <a:lnTo>
                  <a:pt x="576839" y="282131"/>
                </a:lnTo>
                <a:lnTo>
                  <a:pt x="592875" y="305774"/>
                </a:lnTo>
                <a:lnTo>
                  <a:pt x="598755" y="334735"/>
                </a:lnTo>
                <a:lnTo>
                  <a:pt x="598755" y="446314"/>
                </a:lnTo>
                <a:lnTo>
                  <a:pt x="299377" y="446314"/>
                </a:lnTo>
                <a:lnTo>
                  <a:pt x="270237" y="452157"/>
                </a:lnTo>
                <a:lnTo>
                  <a:pt x="246448" y="468095"/>
                </a:lnTo>
                <a:lnTo>
                  <a:pt x="230412" y="491738"/>
                </a:lnTo>
                <a:lnTo>
                  <a:pt x="224533" y="520699"/>
                </a:lnTo>
                <a:lnTo>
                  <a:pt x="230412" y="549660"/>
                </a:lnTo>
                <a:lnTo>
                  <a:pt x="246448" y="573304"/>
                </a:lnTo>
                <a:lnTo>
                  <a:pt x="270237" y="589242"/>
                </a:lnTo>
                <a:lnTo>
                  <a:pt x="299377" y="595085"/>
                </a:lnTo>
                <a:lnTo>
                  <a:pt x="598755" y="595085"/>
                </a:lnTo>
                <a:lnTo>
                  <a:pt x="598755" y="706664"/>
                </a:lnTo>
                <a:lnTo>
                  <a:pt x="592875" y="735625"/>
                </a:lnTo>
                <a:lnTo>
                  <a:pt x="576839" y="759268"/>
                </a:lnTo>
                <a:lnTo>
                  <a:pt x="553050" y="775206"/>
                </a:lnTo>
                <a:lnTo>
                  <a:pt x="523910" y="781049"/>
                </a:lnTo>
                <a:close/>
              </a:path>
              <a:path w="598805" h="781050">
                <a:moveTo>
                  <a:pt x="598755" y="595085"/>
                </a:moveTo>
                <a:lnTo>
                  <a:pt x="299377" y="595085"/>
                </a:lnTo>
                <a:lnTo>
                  <a:pt x="328517" y="589242"/>
                </a:lnTo>
                <a:lnTo>
                  <a:pt x="352306" y="573304"/>
                </a:lnTo>
                <a:lnTo>
                  <a:pt x="368342" y="549660"/>
                </a:lnTo>
                <a:lnTo>
                  <a:pt x="374221" y="520699"/>
                </a:lnTo>
                <a:lnTo>
                  <a:pt x="368342" y="491738"/>
                </a:lnTo>
                <a:lnTo>
                  <a:pt x="352306" y="468095"/>
                </a:lnTo>
                <a:lnTo>
                  <a:pt x="328517" y="452157"/>
                </a:lnTo>
                <a:lnTo>
                  <a:pt x="299377" y="446314"/>
                </a:lnTo>
                <a:lnTo>
                  <a:pt x="598755" y="446314"/>
                </a:lnTo>
                <a:lnTo>
                  <a:pt x="598755" y="595085"/>
                </a:lnTo>
                <a:close/>
              </a:path>
            </a:pathLst>
          </a:custGeom>
          <a:solidFill>
            <a:srgbClr val="A066CB"/>
          </a:solidFill>
        </p:spPr>
        <p:txBody>
          <a:bodyPr wrap="square" lIns="0" tIns="0" rIns="0" bIns="0" rtlCol="0"/>
          <a:lstStyl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6920" y="4534103"/>
            <a:ext cx="5397500" cy="3916045"/>
          </a:xfrm>
          <a:prstGeom prst="rect">
            <a:avLst/>
          </a:prstGeom>
        </p:spPr>
        <p:txBody>
          <a:bodyPr vert="horz" wrap="square" lIns="0" tIns="307975" rIns="0" bIns="0" rtlCol="0">
            <a:spAutoFit/>
          </a:bodyPr>
          <a:lstStyle/>
          <a:p>
            <a:pPr marL="12700">
              <a:lnSpc>
                <a:spcPct val="100000"/>
              </a:lnSpc>
              <a:spcBef>
                <a:spcPts val="2425"/>
              </a:spcBef>
            </a:pPr>
            <a:r>
              <a:rPr lang="en-IN" sz="3500" b="1" spc="100" dirty="0">
                <a:solidFill>
                  <a:srgbClr val="1736B1"/>
                </a:solidFill>
                <a:latin typeface="Trebuchet MS" panose="020B0603020202020204"/>
                <a:cs typeface="Trebuchet MS" panose="020B0603020202020204"/>
              </a:rPr>
              <a:t>Global Cost</a:t>
            </a:r>
            <a:endParaRPr sz="3500">
              <a:latin typeface="Trebuchet MS" panose="020B0603020202020204"/>
              <a:cs typeface="Trebuchet MS" panose="020B0603020202020204"/>
            </a:endParaRPr>
          </a:p>
          <a:p>
            <a:pPr marL="12700" marR="5080">
              <a:lnSpc>
                <a:spcPct val="116000"/>
              </a:lnSpc>
              <a:spcBef>
                <a:spcPts val="1685"/>
              </a:spcBef>
              <a:tabLst>
                <a:tab pos="1889125" algn="l"/>
                <a:tab pos="3961765" algn="l"/>
              </a:tabLst>
            </a:pPr>
            <a:r>
              <a:rPr lang="en-IN" sz="3200">
                <a:latin typeface="Trebuchet MS" panose="020B0603020202020204"/>
                <a:cs typeface="Trebuchet MS" panose="020B0603020202020204"/>
              </a:rPr>
              <a:t>An estimate of about </a:t>
            </a:r>
            <a:r>
              <a:rPr lang="en-IN" sz="3200" b="1" u="sng">
                <a:latin typeface="Trebuchet MS" panose="020B0603020202020204"/>
                <a:cs typeface="Trebuchet MS" panose="020B0603020202020204"/>
              </a:rPr>
              <a:t>10.8 Trillion Dollars</a:t>
            </a:r>
            <a:r>
              <a:rPr lang="en-IN" sz="3200">
                <a:latin typeface="Trebuchet MS" panose="020B0603020202020204"/>
                <a:cs typeface="Trebuchet MS" panose="020B0603020202020204"/>
              </a:rPr>
              <a:t> is the round figure that cyber frauds are going to cost the world in the coming years.</a:t>
            </a:r>
            <a:endParaRPr lang="en-IN" sz="3200">
              <a:latin typeface="Trebuchet MS" panose="020B0603020202020204"/>
              <a:cs typeface="Trebuchet MS" panose="020B0603020202020204"/>
            </a:endParaRPr>
          </a:p>
        </p:txBody>
      </p:sp>
      <p:sp>
        <p:nvSpPr>
          <p:cNvPr id="3" name="object 3"/>
          <p:cNvSpPr txBox="1"/>
          <p:nvPr/>
        </p:nvSpPr>
        <p:spPr>
          <a:xfrm>
            <a:off x="7081577" y="4533910"/>
            <a:ext cx="5558155" cy="3549650"/>
          </a:xfrm>
          <a:prstGeom prst="rect">
            <a:avLst/>
          </a:prstGeom>
        </p:spPr>
        <p:txBody>
          <a:bodyPr vert="horz" wrap="square" lIns="0" tIns="275590" rIns="0" bIns="0" rtlCol="0">
            <a:spAutoFit/>
          </a:bodyPr>
          <a:lstStyle/>
          <a:p>
            <a:pPr marL="364490">
              <a:lnSpc>
                <a:spcPct val="100000"/>
              </a:lnSpc>
              <a:spcBef>
                <a:spcPts val="2170"/>
              </a:spcBef>
            </a:pPr>
            <a:r>
              <a:rPr lang="en-IN" sz="3500" b="1" spc="80" dirty="0">
                <a:solidFill>
                  <a:srgbClr val="1736B1"/>
                </a:solidFill>
                <a:latin typeface="Trebuchet MS" panose="020B0603020202020204"/>
                <a:cs typeface="Trebuchet MS" panose="020B0603020202020204"/>
              </a:rPr>
              <a:t>Accessibility</a:t>
            </a:r>
            <a:endParaRPr sz="3500">
              <a:latin typeface="Trebuchet MS" panose="020B0603020202020204"/>
              <a:cs typeface="Trebuchet MS" panose="020B0603020202020204"/>
            </a:endParaRPr>
          </a:p>
          <a:p>
            <a:pPr marL="12700">
              <a:lnSpc>
                <a:spcPct val="100000"/>
              </a:lnSpc>
              <a:spcBef>
                <a:spcPts val="2130"/>
              </a:spcBef>
            </a:pPr>
            <a:r>
              <a:rPr lang="en-IN" sz="3200">
                <a:latin typeface="Trebuchet MS" panose="020B0603020202020204"/>
                <a:cs typeface="Trebuchet MS" panose="020B0603020202020204"/>
              </a:rPr>
              <a:t>Only the Big Data companies and large scale industries use advance methods and protocols to detect and deal with a cyber crime. </a:t>
            </a:r>
            <a:endParaRPr lang="en-IN" sz="3200">
              <a:latin typeface="Trebuchet MS" panose="020B0603020202020204"/>
              <a:cs typeface="Trebuchet MS" panose="020B0603020202020204"/>
            </a:endParaRPr>
          </a:p>
        </p:txBody>
      </p:sp>
      <p:sp>
        <p:nvSpPr>
          <p:cNvPr id="4" name="object 4"/>
          <p:cNvSpPr txBox="1"/>
          <p:nvPr/>
        </p:nvSpPr>
        <p:spPr>
          <a:xfrm>
            <a:off x="12877800" y="4533900"/>
            <a:ext cx="5013325" cy="4540885"/>
          </a:xfrm>
          <a:prstGeom prst="rect">
            <a:avLst/>
          </a:prstGeom>
        </p:spPr>
        <p:txBody>
          <a:bodyPr vert="horz" wrap="square" lIns="0" tIns="284480" rIns="0" bIns="0" rtlCol="0">
            <a:spAutoFit/>
          </a:bodyPr>
          <a:lstStyle/>
          <a:p>
            <a:pPr marL="12700">
              <a:lnSpc>
                <a:spcPct val="100000"/>
              </a:lnSpc>
              <a:spcBef>
                <a:spcPts val="2240"/>
              </a:spcBef>
            </a:pPr>
            <a:r>
              <a:rPr lang="en-IN" sz="3350" b="1" spc="85" dirty="0">
                <a:solidFill>
                  <a:srgbClr val="1736B1"/>
                </a:solidFill>
                <a:latin typeface="Trebuchet MS" panose="020B0603020202020204"/>
                <a:cs typeface="Trebuchet MS" panose="020B0603020202020204"/>
              </a:rPr>
              <a:t>Emerging Trends</a:t>
            </a:r>
            <a:endParaRPr sz="3350">
              <a:latin typeface="Trebuchet MS" panose="020B0603020202020204"/>
              <a:cs typeface="Trebuchet MS" panose="020B0603020202020204"/>
            </a:endParaRPr>
          </a:p>
          <a:p>
            <a:pPr marL="12700" algn="l">
              <a:lnSpc>
                <a:spcPct val="100000"/>
              </a:lnSpc>
              <a:spcBef>
                <a:spcPts val="2290"/>
              </a:spcBef>
            </a:pPr>
            <a:r>
              <a:rPr lang="en-IN" sz="3200" spc="225" dirty="0">
                <a:latin typeface="Trebuchet MS" panose="020B0603020202020204"/>
                <a:cs typeface="Trebuchet MS" panose="020B0603020202020204"/>
              </a:rPr>
              <a:t>With the advancements in technology and security measures , the hackers are also evolving and developing better and stealthier malwares. </a:t>
            </a:r>
            <a:endParaRPr lang="en-IN" sz="3200">
              <a:latin typeface="Trebuchet MS" panose="020B0603020202020204"/>
              <a:cs typeface="Trebuchet MS" panose="020B0603020202020204"/>
            </a:endParaRPr>
          </a:p>
        </p:txBody>
      </p:sp>
      <p:sp>
        <p:nvSpPr>
          <p:cNvPr id="5" name="object 5"/>
          <p:cNvSpPr txBox="1">
            <a:spLocks noGrp="1"/>
          </p:cNvSpPr>
          <p:nvPr>
            <p:ph type="title"/>
          </p:nvPr>
        </p:nvSpPr>
        <p:spPr>
          <a:xfrm>
            <a:off x="974090" y="647700"/>
            <a:ext cx="16340455" cy="2317750"/>
          </a:xfrm>
          <a:prstGeom prst="rect">
            <a:avLst/>
          </a:prstGeom>
        </p:spPr>
        <p:txBody>
          <a:bodyPr vert="horz" wrap="square" lIns="0" tIns="12700" rIns="0" bIns="0" rtlCol="0">
            <a:spAutoFit/>
          </a:bodyPr>
          <a:lstStyle/>
          <a:p>
            <a:pPr marL="12700">
              <a:lnSpc>
                <a:spcPct val="100000"/>
              </a:lnSpc>
              <a:spcBef>
                <a:spcPts val="100"/>
              </a:spcBef>
            </a:pPr>
            <a:r>
              <a:rPr lang="en-IN" sz="10000"/>
              <a:t>Global Cyber Landscape</a:t>
            </a:r>
            <a:endParaRPr sz="10000"/>
          </a:p>
          <a:p>
            <a:pPr marL="12700">
              <a:lnSpc>
                <a:spcPct val="100000"/>
              </a:lnSpc>
              <a:spcBef>
                <a:spcPts val="2375"/>
              </a:spcBef>
            </a:pPr>
            <a:endParaRPr sz="3000">
              <a:latin typeface="Trebuchet MS" panose="020B0603020202020204"/>
              <a:cs typeface="Trebuchet MS" panose="020B0603020202020204"/>
            </a:endParaRPr>
          </a:p>
        </p:txBody>
      </p:sp>
      <p:sp>
        <p:nvSpPr>
          <p:cNvPr id="6" name="object 6"/>
          <p:cNvSpPr/>
          <p:nvPr/>
        </p:nvSpPr>
        <p:spPr>
          <a:xfrm>
            <a:off x="807794" y="3570228"/>
            <a:ext cx="781050" cy="781050"/>
          </a:xfrm>
          <a:custGeom>
            <a:avLst/>
            <a:gdLst/>
            <a:ahLst/>
            <a:cxnLst/>
            <a:rect l="l" t="t" r="r" b="b"/>
            <a:pathLst>
              <a:path w="781050" h="781050">
                <a:moveTo>
                  <a:pt x="390524" y="781049"/>
                </a:moveTo>
                <a:lnTo>
                  <a:pt x="341560" y="778008"/>
                </a:lnTo>
                <a:lnTo>
                  <a:pt x="294404" y="769128"/>
                </a:lnTo>
                <a:lnTo>
                  <a:pt x="249424" y="754773"/>
                </a:lnTo>
                <a:lnTo>
                  <a:pt x="206986" y="735310"/>
                </a:lnTo>
                <a:lnTo>
                  <a:pt x="167458" y="711103"/>
                </a:lnTo>
                <a:lnTo>
                  <a:pt x="131206" y="682519"/>
                </a:lnTo>
                <a:lnTo>
                  <a:pt x="98597" y="649921"/>
                </a:lnTo>
                <a:lnTo>
                  <a:pt x="69999" y="613677"/>
                </a:lnTo>
                <a:lnTo>
                  <a:pt x="45777" y="574149"/>
                </a:lnTo>
                <a:lnTo>
                  <a:pt x="26300" y="531705"/>
                </a:lnTo>
                <a:lnTo>
                  <a:pt x="11933" y="486710"/>
                </a:lnTo>
                <a:lnTo>
                  <a:pt x="3044" y="439528"/>
                </a:lnTo>
                <a:lnTo>
                  <a:pt x="0" y="390524"/>
                </a:lnTo>
                <a:lnTo>
                  <a:pt x="3044" y="341521"/>
                </a:lnTo>
                <a:lnTo>
                  <a:pt x="11933" y="294339"/>
                </a:lnTo>
                <a:lnTo>
                  <a:pt x="26300" y="249344"/>
                </a:lnTo>
                <a:lnTo>
                  <a:pt x="45777" y="206900"/>
                </a:lnTo>
                <a:lnTo>
                  <a:pt x="69999" y="167372"/>
                </a:lnTo>
                <a:lnTo>
                  <a:pt x="98597" y="131128"/>
                </a:lnTo>
                <a:lnTo>
                  <a:pt x="131206" y="98530"/>
                </a:lnTo>
                <a:lnTo>
                  <a:pt x="167458" y="69946"/>
                </a:lnTo>
                <a:lnTo>
                  <a:pt x="206986" y="45739"/>
                </a:lnTo>
                <a:lnTo>
                  <a:pt x="249424" y="26276"/>
                </a:lnTo>
                <a:lnTo>
                  <a:pt x="294404" y="11921"/>
                </a:lnTo>
                <a:lnTo>
                  <a:pt x="341560" y="3041"/>
                </a:lnTo>
                <a:lnTo>
                  <a:pt x="390524" y="0"/>
                </a:lnTo>
                <a:lnTo>
                  <a:pt x="439489" y="3041"/>
                </a:lnTo>
                <a:lnTo>
                  <a:pt x="486645" y="11921"/>
                </a:lnTo>
                <a:lnTo>
                  <a:pt x="531625" y="26276"/>
                </a:lnTo>
                <a:lnTo>
                  <a:pt x="574063" y="45739"/>
                </a:lnTo>
                <a:lnTo>
                  <a:pt x="613591" y="69946"/>
                </a:lnTo>
                <a:lnTo>
                  <a:pt x="649843" y="98530"/>
                </a:lnTo>
                <a:lnTo>
                  <a:pt x="682452" y="131128"/>
                </a:lnTo>
                <a:lnTo>
                  <a:pt x="711050" y="167372"/>
                </a:lnTo>
                <a:lnTo>
                  <a:pt x="728140" y="195262"/>
                </a:lnTo>
                <a:lnTo>
                  <a:pt x="351472" y="195262"/>
                </a:lnTo>
                <a:lnTo>
                  <a:pt x="351472" y="429577"/>
                </a:lnTo>
                <a:lnTo>
                  <a:pt x="778623" y="429577"/>
                </a:lnTo>
                <a:lnTo>
                  <a:pt x="778005" y="439528"/>
                </a:lnTo>
                <a:lnTo>
                  <a:pt x="769116" y="486710"/>
                </a:lnTo>
                <a:lnTo>
                  <a:pt x="762419" y="507682"/>
                </a:lnTo>
                <a:lnTo>
                  <a:pt x="351472" y="507682"/>
                </a:lnTo>
                <a:lnTo>
                  <a:pt x="351472" y="585787"/>
                </a:lnTo>
                <a:lnTo>
                  <a:pt x="728140" y="585787"/>
                </a:lnTo>
                <a:lnTo>
                  <a:pt x="711050" y="613677"/>
                </a:lnTo>
                <a:lnTo>
                  <a:pt x="682452" y="649921"/>
                </a:lnTo>
                <a:lnTo>
                  <a:pt x="649843" y="682519"/>
                </a:lnTo>
                <a:lnTo>
                  <a:pt x="613591" y="711103"/>
                </a:lnTo>
                <a:lnTo>
                  <a:pt x="574063" y="735310"/>
                </a:lnTo>
                <a:lnTo>
                  <a:pt x="531625" y="754773"/>
                </a:lnTo>
                <a:lnTo>
                  <a:pt x="486645" y="769128"/>
                </a:lnTo>
                <a:lnTo>
                  <a:pt x="439489" y="778008"/>
                </a:lnTo>
                <a:lnTo>
                  <a:pt x="390524" y="781049"/>
                </a:lnTo>
                <a:close/>
              </a:path>
              <a:path w="781050" h="781050">
                <a:moveTo>
                  <a:pt x="778623" y="429577"/>
                </a:moveTo>
                <a:lnTo>
                  <a:pt x="429577" y="429577"/>
                </a:lnTo>
                <a:lnTo>
                  <a:pt x="429577" y="195262"/>
                </a:lnTo>
                <a:lnTo>
                  <a:pt x="728140" y="195262"/>
                </a:lnTo>
                <a:lnTo>
                  <a:pt x="735271" y="206900"/>
                </a:lnTo>
                <a:lnTo>
                  <a:pt x="754749" y="249344"/>
                </a:lnTo>
                <a:lnTo>
                  <a:pt x="769116" y="294339"/>
                </a:lnTo>
                <a:lnTo>
                  <a:pt x="778005" y="341521"/>
                </a:lnTo>
                <a:lnTo>
                  <a:pt x="781049" y="390524"/>
                </a:lnTo>
                <a:lnTo>
                  <a:pt x="778623" y="429577"/>
                </a:lnTo>
                <a:close/>
              </a:path>
              <a:path w="781050" h="781050">
                <a:moveTo>
                  <a:pt x="728140" y="585787"/>
                </a:moveTo>
                <a:lnTo>
                  <a:pt x="429577" y="585787"/>
                </a:lnTo>
                <a:lnTo>
                  <a:pt x="429577" y="507682"/>
                </a:lnTo>
                <a:lnTo>
                  <a:pt x="762419" y="507682"/>
                </a:lnTo>
                <a:lnTo>
                  <a:pt x="754749" y="531705"/>
                </a:lnTo>
                <a:lnTo>
                  <a:pt x="735271" y="574149"/>
                </a:lnTo>
                <a:lnTo>
                  <a:pt x="728140" y="585787"/>
                </a:lnTo>
                <a:close/>
              </a:path>
            </a:pathLst>
          </a:custGeom>
          <a:solidFill>
            <a:srgbClr val="A066CB"/>
          </a:solidFill>
        </p:spPr>
        <p:txBody>
          <a:bodyPr wrap="square" lIns="0" tIns="0" rIns="0" bIns="0" rtlCol="0"/>
          <a:lstStyle/>
          <a:p/>
        </p:txBody>
      </p:sp>
      <p:sp>
        <p:nvSpPr>
          <p:cNvPr id="7" name="object 7"/>
          <p:cNvSpPr/>
          <p:nvPr/>
        </p:nvSpPr>
        <p:spPr>
          <a:xfrm>
            <a:off x="7309985" y="3564513"/>
            <a:ext cx="685165" cy="781050"/>
          </a:xfrm>
          <a:custGeom>
            <a:avLst/>
            <a:gdLst/>
            <a:ahLst/>
            <a:cxnLst/>
            <a:rect l="l" t="t" r="r" b="b"/>
            <a:pathLst>
              <a:path w="685164" h="781050">
                <a:moveTo>
                  <a:pt x="91320" y="781049"/>
                </a:moveTo>
                <a:lnTo>
                  <a:pt x="0" y="781049"/>
                </a:lnTo>
                <a:lnTo>
                  <a:pt x="0" y="0"/>
                </a:lnTo>
                <a:lnTo>
                  <a:pt x="410941" y="0"/>
                </a:lnTo>
                <a:lnTo>
                  <a:pt x="429206" y="91888"/>
                </a:lnTo>
                <a:lnTo>
                  <a:pt x="684903" y="91888"/>
                </a:lnTo>
                <a:lnTo>
                  <a:pt x="684903" y="551329"/>
                </a:lnTo>
                <a:lnTo>
                  <a:pt x="365281" y="551329"/>
                </a:lnTo>
                <a:lnTo>
                  <a:pt x="347017" y="459441"/>
                </a:lnTo>
                <a:lnTo>
                  <a:pt x="91320" y="459441"/>
                </a:lnTo>
                <a:lnTo>
                  <a:pt x="91320" y="781049"/>
                </a:lnTo>
                <a:close/>
              </a:path>
            </a:pathLst>
          </a:custGeom>
          <a:solidFill>
            <a:srgbClr val="A066CB"/>
          </a:solidFill>
        </p:spPr>
        <p:txBody>
          <a:bodyPr wrap="square" lIns="0" tIns="0" rIns="0" bIns="0" rtlCol="0"/>
          <a:lstStyle/>
          <a:p/>
        </p:txBody>
      </p:sp>
      <p:sp>
        <p:nvSpPr>
          <p:cNvPr id="8" name="object 8"/>
          <p:cNvSpPr/>
          <p:nvPr/>
        </p:nvSpPr>
        <p:spPr>
          <a:xfrm>
            <a:off x="13106238" y="3575308"/>
            <a:ext cx="598805" cy="781050"/>
          </a:xfrm>
          <a:custGeom>
            <a:avLst/>
            <a:gdLst/>
            <a:ahLst/>
            <a:cxnLst/>
            <a:rect l="l" t="t" r="r" b="b"/>
            <a:pathLst>
              <a:path w="598805" h="781050">
                <a:moveTo>
                  <a:pt x="183368" y="260349"/>
                </a:moveTo>
                <a:lnTo>
                  <a:pt x="112266" y="260349"/>
                </a:lnTo>
                <a:lnTo>
                  <a:pt x="112266" y="185964"/>
                </a:lnTo>
                <a:lnTo>
                  <a:pt x="118954" y="136545"/>
                </a:lnTo>
                <a:lnTo>
                  <a:pt x="137824" y="92128"/>
                </a:lnTo>
                <a:lnTo>
                  <a:pt x="167090" y="54487"/>
                </a:lnTo>
                <a:lnTo>
                  <a:pt x="204962" y="25401"/>
                </a:lnTo>
                <a:lnTo>
                  <a:pt x="249654" y="6646"/>
                </a:lnTo>
                <a:lnTo>
                  <a:pt x="299377" y="0"/>
                </a:lnTo>
                <a:lnTo>
                  <a:pt x="349100" y="6646"/>
                </a:lnTo>
                <a:lnTo>
                  <a:pt x="393792" y="25401"/>
                </a:lnTo>
                <a:lnTo>
                  <a:pt x="431664" y="54487"/>
                </a:lnTo>
                <a:lnTo>
                  <a:pt x="444244" y="70666"/>
                </a:lnTo>
                <a:lnTo>
                  <a:pt x="299377" y="70666"/>
                </a:lnTo>
                <a:lnTo>
                  <a:pt x="254254" y="79737"/>
                </a:lnTo>
                <a:lnTo>
                  <a:pt x="217376" y="104465"/>
                </a:lnTo>
                <a:lnTo>
                  <a:pt x="192496" y="141117"/>
                </a:lnTo>
                <a:lnTo>
                  <a:pt x="183368" y="185964"/>
                </a:lnTo>
                <a:lnTo>
                  <a:pt x="183368" y="260349"/>
                </a:lnTo>
                <a:close/>
              </a:path>
              <a:path w="598805" h="781050">
                <a:moveTo>
                  <a:pt x="486488" y="260349"/>
                </a:moveTo>
                <a:lnTo>
                  <a:pt x="415386" y="260349"/>
                </a:lnTo>
                <a:lnTo>
                  <a:pt x="415386" y="185964"/>
                </a:lnTo>
                <a:lnTo>
                  <a:pt x="406258" y="141117"/>
                </a:lnTo>
                <a:lnTo>
                  <a:pt x="381378" y="104465"/>
                </a:lnTo>
                <a:lnTo>
                  <a:pt x="344500" y="79737"/>
                </a:lnTo>
                <a:lnTo>
                  <a:pt x="299377" y="70666"/>
                </a:lnTo>
                <a:lnTo>
                  <a:pt x="444244" y="70666"/>
                </a:lnTo>
                <a:lnTo>
                  <a:pt x="460930" y="92128"/>
                </a:lnTo>
                <a:lnTo>
                  <a:pt x="479800" y="136545"/>
                </a:lnTo>
                <a:lnTo>
                  <a:pt x="486488" y="185964"/>
                </a:lnTo>
                <a:lnTo>
                  <a:pt x="486488" y="260349"/>
                </a:lnTo>
                <a:close/>
              </a:path>
              <a:path w="598805" h="781050">
                <a:moveTo>
                  <a:pt x="523910" y="781049"/>
                </a:moveTo>
                <a:lnTo>
                  <a:pt x="74844" y="781049"/>
                </a:lnTo>
                <a:lnTo>
                  <a:pt x="45704" y="775206"/>
                </a:lnTo>
                <a:lnTo>
                  <a:pt x="21915" y="759268"/>
                </a:lnTo>
                <a:lnTo>
                  <a:pt x="5879" y="735625"/>
                </a:lnTo>
                <a:lnTo>
                  <a:pt x="0" y="706664"/>
                </a:lnTo>
                <a:lnTo>
                  <a:pt x="0" y="334735"/>
                </a:lnTo>
                <a:lnTo>
                  <a:pt x="5879" y="305774"/>
                </a:lnTo>
                <a:lnTo>
                  <a:pt x="21915" y="282131"/>
                </a:lnTo>
                <a:lnTo>
                  <a:pt x="45704" y="266193"/>
                </a:lnTo>
                <a:lnTo>
                  <a:pt x="74844" y="260349"/>
                </a:lnTo>
                <a:lnTo>
                  <a:pt x="523910" y="260349"/>
                </a:lnTo>
                <a:lnTo>
                  <a:pt x="553050" y="266193"/>
                </a:lnTo>
                <a:lnTo>
                  <a:pt x="576839" y="282131"/>
                </a:lnTo>
                <a:lnTo>
                  <a:pt x="592875" y="305774"/>
                </a:lnTo>
                <a:lnTo>
                  <a:pt x="598755" y="334735"/>
                </a:lnTo>
                <a:lnTo>
                  <a:pt x="598755" y="446314"/>
                </a:lnTo>
                <a:lnTo>
                  <a:pt x="299377" y="446314"/>
                </a:lnTo>
                <a:lnTo>
                  <a:pt x="270237" y="452157"/>
                </a:lnTo>
                <a:lnTo>
                  <a:pt x="246448" y="468095"/>
                </a:lnTo>
                <a:lnTo>
                  <a:pt x="230412" y="491738"/>
                </a:lnTo>
                <a:lnTo>
                  <a:pt x="224533" y="520699"/>
                </a:lnTo>
                <a:lnTo>
                  <a:pt x="230412" y="549660"/>
                </a:lnTo>
                <a:lnTo>
                  <a:pt x="246448" y="573304"/>
                </a:lnTo>
                <a:lnTo>
                  <a:pt x="270237" y="589242"/>
                </a:lnTo>
                <a:lnTo>
                  <a:pt x="299377" y="595085"/>
                </a:lnTo>
                <a:lnTo>
                  <a:pt x="598755" y="595085"/>
                </a:lnTo>
                <a:lnTo>
                  <a:pt x="598755" y="706664"/>
                </a:lnTo>
                <a:lnTo>
                  <a:pt x="592875" y="735625"/>
                </a:lnTo>
                <a:lnTo>
                  <a:pt x="576839" y="759268"/>
                </a:lnTo>
                <a:lnTo>
                  <a:pt x="553050" y="775206"/>
                </a:lnTo>
                <a:lnTo>
                  <a:pt x="523910" y="781049"/>
                </a:lnTo>
                <a:close/>
              </a:path>
              <a:path w="598805" h="781050">
                <a:moveTo>
                  <a:pt x="598755" y="595085"/>
                </a:moveTo>
                <a:lnTo>
                  <a:pt x="299377" y="595085"/>
                </a:lnTo>
                <a:lnTo>
                  <a:pt x="328517" y="589242"/>
                </a:lnTo>
                <a:lnTo>
                  <a:pt x="352306" y="573304"/>
                </a:lnTo>
                <a:lnTo>
                  <a:pt x="368342" y="549660"/>
                </a:lnTo>
                <a:lnTo>
                  <a:pt x="374221" y="520699"/>
                </a:lnTo>
                <a:lnTo>
                  <a:pt x="368342" y="491738"/>
                </a:lnTo>
                <a:lnTo>
                  <a:pt x="352306" y="468095"/>
                </a:lnTo>
                <a:lnTo>
                  <a:pt x="328517" y="452157"/>
                </a:lnTo>
                <a:lnTo>
                  <a:pt x="299377" y="446314"/>
                </a:lnTo>
                <a:lnTo>
                  <a:pt x="598755" y="446314"/>
                </a:lnTo>
                <a:lnTo>
                  <a:pt x="598755" y="595085"/>
                </a:lnTo>
                <a:close/>
              </a:path>
            </a:pathLst>
          </a:custGeom>
          <a:solidFill>
            <a:srgbClr val="A066CB"/>
          </a:solidFill>
        </p:spPr>
        <p:txBody>
          <a:bodyPr wrap="square" lIns="0" tIns="0" rIns="0" bIns="0" rtlCol="0"/>
          <a:lstStyl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562892" y="889242"/>
            <a:ext cx="6770370" cy="1791970"/>
          </a:xfrm>
          <a:prstGeom prst="rect">
            <a:avLst/>
          </a:prstGeom>
        </p:spPr>
        <p:txBody>
          <a:bodyPr vert="horz" wrap="square" lIns="0" tIns="16510" rIns="0" bIns="0" rtlCol="0">
            <a:spAutoFit/>
          </a:bodyPr>
          <a:lstStyle/>
          <a:p>
            <a:pPr marL="12700" algn="just">
              <a:lnSpc>
                <a:spcPct val="100000"/>
              </a:lnSpc>
              <a:spcBef>
                <a:spcPts val="130"/>
              </a:spcBef>
            </a:pPr>
            <a:r>
              <a:rPr sz="3350" b="1" spc="125" dirty="0">
                <a:solidFill>
                  <a:srgbClr val="1736B1"/>
                </a:solidFill>
                <a:latin typeface="Trebuchet MS" panose="020B0603020202020204"/>
                <a:cs typeface="Trebuchet MS" panose="020B0603020202020204"/>
              </a:rPr>
              <a:t>Solution</a:t>
            </a:r>
            <a:r>
              <a:rPr sz="3350" b="1" spc="-90" dirty="0">
                <a:solidFill>
                  <a:srgbClr val="1736B1"/>
                </a:solidFill>
                <a:latin typeface="Trebuchet MS" panose="020B0603020202020204"/>
                <a:cs typeface="Trebuchet MS" panose="020B0603020202020204"/>
              </a:rPr>
              <a:t> </a:t>
            </a:r>
            <a:r>
              <a:rPr sz="3350" b="1" spc="-365" dirty="0">
                <a:solidFill>
                  <a:srgbClr val="1736B1"/>
                </a:solidFill>
                <a:latin typeface="Trebuchet MS" panose="020B0603020202020204"/>
                <a:cs typeface="Trebuchet MS" panose="020B0603020202020204"/>
              </a:rPr>
              <a:t>1</a:t>
            </a:r>
            <a:endParaRPr sz="3350">
              <a:latin typeface="Trebuchet MS" panose="020B0603020202020204"/>
              <a:cs typeface="Trebuchet MS" panose="020B0603020202020204"/>
            </a:endParaRPr>
          </a:p>
          <a:p>
            <a:pPr marL="12700" marR="5080" algn="just">
              <a:lnSpc>
                <a:spcPct val="115000"/>
              </a:lnSpc>
              <a:spcBef>
                <a:spcPts val="1965"/>
              </a:spcBef>
            </a:pPr>
            <a:r>
              <a:rPr sz="1900" dirty="0">
                <a:latin typeface="Trebuchet MS" panose="020B0603020202020204"/>
                <a:cs typeface="Trebuchet MS" panose="020B0603020202020204"/>
              </a:rPr>
              <a:t>Development of an advanced intrusion detection networking system, automation, and notification system using the latest Computer Vision and Honeypot technology</a:t>
            </a:r>
            <a:r>
              <a:rPr lang="en-IN" sz="1900" dirty="0">
                <a:latin typeface="Trebuchet MS" panose="020B0603020202020204"/>
                <a:cs typeface="Trebuchet MS" panose="020B0603020202020204"/>
              </a:rPr>
              <a:t>.</a:t>
            </a:r>
            <a:r>
              <a:rPr sz="1900" dirty="0">
                <a:latin typeface="Trebuchet MS" panose="020B0603020202020204"/>
                <a:cs typeface="Trebuchet MS" panose="020B0603020202020204"/>
              </a:rPr>
              <a:t> </a:t>
            </a:r>
            <a:endParaRPr sz="1900" dirty="0">
              <a:latin typeface="Trebuchet MS" panose="020B0603020202020204"/>
              <a:cs typeface="Trebuchet MS" panose="020B0603020202020204"/>
            </a:endParaRPr>
          </a:p>
        </p:txBody>
      </p:sp>
      <p:sp>
        <p:nvSpPr>
          <p:cNvPr id="3" name="object 3"/>
          <p:cNvSpPr txBox="1"/>
          <p:nvPr/>
        </p:nvSpPr>
        <p:spPr>
          <a:xfrm>
            <a:off x="9524792" y="2933573"/>
            <a:ext cx="7000875" cy="1820545"/>
          </a:xfrm>
          <a:prstGeom prst="rect">
            <a:avLst/>
          </a:prstGeom>
        </p:spPr>
        <p:txBody>
          <a:bodyPr vert="horz" wrap="square" lIns="0" tIns="12700" rIns="0" bIns="0" rtlCol="0">
            <a:spAutoFit/>
          </a:bodyPr>
          <a:lstStyle/>
          <a:p>
            <a:pPr marL="12700" algn="just">
              <a:lnSpc>
                <a:spcPct val="100000"/>
              </a:lnSpc>
              <a:spcBef>
                <a:spcPts val="100"/>
              </a:spcBef>
            </a:pPr>
            <a:r>
              <a:rPr sz="3500" b="1" spc="110" dirty="0">
                <a:solidFill>
                  <a:srgbClr val="1736B1"/>
                </a:solidFill>
                <a:latin typeface="Trebuchet MS" panose="020B0603020202020204"/>
                <a:cs typeface="Trebuchet MS" panose="020B0603020202020204"/>
              </a:rPr>
              <a:t>Solution</a:t>
            </a:r>
            <a:r>
              <a:rPr sz="3500" b="1" spc="-95" dirty="0">
                <a:solidFill>
                  <a:srgbClr val="1736B1"/>
                </a:solidFill>
                <a:latin typeface="Trebuchet MS" panose="020B0603020202020204"/>
                <a:cs typeface="Trebuchet MS" panose="020B0603020202020204"/>
              </a:rPr>
              <a:t> </a:t>
            </a:r>
            <a:r>
              <a:rPr sz="3500" b="1" spc="-225" dirty="0">
                <a:solidFill>
                  <a:srgbClr val="1736B1"/>
                </a:solidFill>
                <a:latin typeface="Trebuchet MS" panose="020B0603020202020204"/>
                <a:cs typeface="Trebuchet MS" panose="020B0603020202020204"/>
              </a:rPr>
              <a:t>2</a:t>
            </a:r>
            <a:endParaRPr sz="3500">
              <a:latin typeface="Trebuchet MS" panose="020B0603020202020204"/>
              <a:cs typeface="Trebuchet MS" panose="020B0603020202020204"/>
            </a:endParaRPr>
          </a:p>
          <a:p>
            <a:pPr marL="12700" marR="5080" algn="just">
              <a:lnSpc>
                <a:spcPct val="115000"/>
              </a:lnSpc>
              <a:spcBef>
                <a:spcPts val="2040"/>
              </a:spcBef>
            </a:pPr>
            <a:r>
              <a:rPr sz="1900">
                <a:latin typeface="Trebuchet MS" panose="020B0603020202020204"/>
                <a:cs typeface="Trebuchet MS" panose="020B0603020202020204"/>
              </a:rPr>
              <a:t>Creating a hardware and software solution that accurately classifies the level of intrusion in a premises or Local Area Network/Wide Area Network.</a:t>
            </a:r>
            <a:endParaRPr sz="1900">
              <a:latin typeface="Trebuchet MS" panose="020B0603020202020204"/>
              <a:cs typeface="Trebuchet MS" panose="020B0603020202020204"/>
            </a:endParaRPr>
          </a:p>
        </p:txBody>
      </p:sp>
      <p:sp>
        <p:nvSpPr>
          <p:cNvPr id="4" name="object 4"/>
          <p:cNvSpPr txBox="1"/>
          <p:nvPr/>
        </p:nvSpPr>
        <p:spPr>
          <a:xfrm>
            <a:off x="9562892" y="5105203"/>
            <a:ext cx="6995795" cy="1820545"/>
          </a:xfrm>
          <a:prstGeom prst="rect">
            <a:avLst/>
          </a:prstGeom>
        </p:spPr>
        <p:txBody>
          <a:bodyPr vert="horz" wrap="square" lIns="0" tIns="12700" rIns="0" bIns="0" rtlCol="0">
            <a:spAutoFit/>
          </a:bodyPr>
          <a:lstStyle/>
          <a:p>
            <a:pPr>
              <a:lnSpc>
                <a:spcPct val="100000"/>
              </a:lnSpc>
              <a:spcBef>
                <a:spcPts val="50"/>
              </a:spcBef>
            </a:pPr>
            <a:r>
              <a:rPr sz="3500" b="1" spc="110" dirty="0">
                <a:solidFill>
                  <a:srgbClr val="1736B1"/>
                </a:solidFill>
                <a:latin typeface="Trebuchet MS" panose="020B0603020202020204"/>
                <a:cs typeface="Trebuchet MS" panose="020B0603020202020204"/>
              </a:rPr>
              <a:t>Solution</a:t>
            </a:r>
            <a:r>
              <a:rPr sz="3500" b="1" spc="-100" dirty="0">
                <a:solidFill>
                  <a:srgbClr val="1736B1"/>
                </a:solidFill>
                <a:latin typeface="Trebuchet MS" panose="020B0603020202020204"/>
                <a:cs typeface="Trebuchet MS" panose="020B0603020202020204"/>
              </a:rPr>
              <a:t> </a:t>
            </a:r>
            <a:r>
              <a:rPr sz="3500" b="1" spc="-210" dirty="0">
                <a:solidFill>
                  <a:srgbClr val="1736B1"/>
                </a:solidFill>
                <a:latin typeface="Trebuchet MS" panose="020B0603020202020204"/>
                <a:cs typeface="Trebuchet MS" panose="020B0603020202020204"/>
              </a:rPr>
              <a:t>3</a:t>
            </a:r>
            <a:endParaRPr sz="3500">
              <a:latin typeface="Trebuchet MS" panose="020B0603020202020204"/>
              <a:cs typeface="Trebuchet MS" panose="020B0603020202020204"/>
            </a:endParaRPr>
          </a:p>
          <a:p>
            <a:pPr marL="12700" marR="67945">
              <a:lnSpc>
                <a:spcPct val="115000"/>
              </a:lnSpc>
              <a:spcBef>
                <a:spcPts val="2040"/>
              </a:spcBef>
            </a:pPr>
            <a:r>
              <a:rPr sz="1900" dirty="0">
                <a:latin typeface="Trebuchet MS" panose="020B0603020202020204"/>
                <a:cs typeface="Trebuchet MS" panose="020B0603020202020204"/>
              </a:rPr>
              <a:t>Design and implementing an IoT-based locking system that prevents unauthorized access to the property using Computer Vision and Neural Networks framework.</a:t>
            </a:r>
            <a:endParaRPr sz="1900" dirty="0">
              <a:latin typeface="Trebuchet MS" panose="020B0603020202020204"/>
              <a:cs typeface="Trebuchet MS" panose="020B0603020202020204"/>
            </a:endParaRPr>
          </a:p>
        </p:txBody>
      </p:sp>
      <p:sp>
        <p:nvSpPr>
          <p:cNvPr id="5" name="object 5"/>
          <p:cNvSpPr txBox="1"/>
          <p:nvPr/>
        </p:nvSpPr>
        <p:spPr>
          <a:xfrm>
            <a:off x="1447953" y="3971487"/>
            <a:ext cx="4272915" cy="1351280"/>
          </a:xfrm>
          <a:prstGeom prst="rect">
            <a:avLst/>
          </a:prstGeom>
        </p:spPr>
        <p:txBody>
          <a:bodyPr vert="horz" wrap="square" lIns="0" tIns="12700" rIns="0" bIns="0" rtlCol="0">
            <a:spAutoFit/>
          </a:bodyPr>
          <a:lstStyle/>
          <a:p>
            <a:pPr marL="12700">
              <a:lnSpc>
                <a:spcPct val="100000"/>
              </a:lnSpc>
              <a:spcBef>
                <a:spcPts val="100"/>
              </a:spcBef>
            </a:pPr>
            <a:r>
              <a:rPr sz="8700" b="1" spc="465" dirty="0">
                <a:solidFill>
                  <a:srgbClr val="1736B1"/>
                </a:solidFill>
                <a:latin typeface="Trebuchet MS" panose="020B0603020202020204"/>
                <a:cs typeface="Trebuchet MS" panose="020B0603020202020204"/>
              </a:rPr>
              <a:t>S</a:t>
            </a:r>
            <a:r>
              <a:rPr sz="8700" b="1" spc="155" dirty="0">
                <a:solidFill>
                  <a:srgbClr val="1736B1"/>
                </a:solidFill>
                <a:latin typeface="Trebuchet MS" panose="020B0603020202020204"/>
                <a:cs typeface="Trebuchet MS" panose="020B0603020202020204"/>
              </a:rPr>
              <a:t>o</a:t>
            </a:r>
            <a:r>
              <a:rPr sz="8700" b="1" spc="5" dirty="0">
                <a:solidFill>
                  <a:srgbClr val="1736B1"/>
                </a:solidFill>
                <a:latin typeface="Trebuchet MS" panose="020B0603020202020204"/>
                <a:cs typeface="Trebuchet MS" panose="020B0603020202020204"/>
              </a:rPr>
              <a:t>l</a:t>
            </a:r>
            <a:r>
              <a:rPr sz="8700" b="1" spc="-150" dirty="0">
                <a:solidFill>
                  <a:srgbClr val="1736B1"/>
                </a:solidFill>
                <a:latin typeface="Trebuchet MS" panose="020B0603020202020204"/>
                <a:cs typeface="Trebuchet MS" panose="020B0603020202020204"/>
              </a:rPr>
              <a:t>u</a:t>
            </a:r>
            <a:r>
              <a:rPr sz="8700" b="1" spc="-145" dirty="0">
                <a:solidFill>
                  <a:srgbClr val="1736B1"/>
                </a:solidFill>
                <a:latin typeface="Trebuchet MS" panose="020B0603020202020204"/>
                <a:cs typeface="Trebuchet MS" panose="020B0603020202020204"/>
              </a:rPr>
              <a:t>t</a:t>
            </a:r>
            <a:r>
              <a:rPr sz="8700" b="1" spc="-145" dirty="0">
                <a:solidFill>
                  <a:srgbClr val="1736B1"/>
                </a:solidFill>
                <a:latin typeface="Trebuchet MS" panose="020B0603020202020204"/>
                <a:cs typeface="Trebuchet MS" panose="020B0603020202020204"/>
              </a:rPr>
              <a:t>i</a:t>
            </a:r>
            <a:r>
              <a:rPr sz="8700" b="1" spc="155" dirty="0">
                <a:solidFill>
                  <a:srgbClr val="1736B1"/>
                </a:solidFill>
                <a:latin typeface="Trebuchet MS" panose="020B0603020202020204"/>
                <a:cs typeface="Trebuchet MS" panose="020B0603020202020204"/>
              </a:rPr>
              <a:t>o</a:t>
            </a:r>
            <a:r>
              <a:rPr sz="8700" b="1" spc="-100" dirty="0">
                <a:solidFill>
                  <a:srgbClr val="1736B1"/>
                </a:solidFill>
                <a:latin typeface="Trebuchet MS" panose="020B0603020202020204"/>
                <a:cs typeface="Trebuchet MS" panose="020B0603020202020204"/>
              </a:rPr>
              <a:t>n</a:t>
            </a:r>
            <a:endParaRPr lang="en-IN" sz="2800" spc="130" dirty="0">
              <a:latin typeface="Times New Roman" panose="02020603050405020304" charset="0"/>
              <a:cs typeface="Times New Roman" panose="02020603050405020304" charset="0"/>
            </a:endParaRPr>
          </a:p>
        </p:txBody>
      </p:sp>
      <p:sp>
        <p:nvSpPr>
          <p:cNvPr id="13" name="Text Box 12"/>
          <p:cNvSpPr txBox="1"/>
          <p:nvPr/>
        </p:nvSpPr>
        <p:spPr>
          <a:xfrm>
            <a:off x="990600" y="5322570"/>
            <a:ext cx="6490970" cy="1081405"/>
          </a:xfrm>
          <a:prstGeom prst="rect">
            <a:avLst/>
          </a:prstGeom>
          <a:noFill/>
        </p:spPr>
        <p:txBody>
          <a:bodyPr wrap="square" rtlCol="0" anchor="t">
            <a:spAutoFit/>
          </a:bodyPr>
          <a:p>
            <a:pPr marL="12700" marR="5080" algn="just">
              <a:lnSpc>
                <a:spcPct val="115000"/>
              </a:lnSpc>
              <a:spcBef>
                <a:spcPts val="1965"/>
              </a:spcBef>
            </a:pPr>
            <a:r>
              <a:rPr lang="en-IN" sz="2800" spc="105" dirty="0">
                <a:latin typeface="Trebuchet MS" panose="020B0603020202020204"/>
                <a:cs typeface="Trebuchet MS" panose="020B0603020202020204"/>
                <a:sym typeface="+mn-ea"/>
              </a:rPr>
              <a:t>A one stop Intrusion Detection System </a:t>
            </a:r>
            <a:endParaRPr lang="en-IN" sz="2800" spc="105" dirty="0">
              <a:latin typeface="Trebuchet MS" panose="020B0603020202020204"/>
              <a:cs typeface="Trebuchet MS" panose="020B0603020202020204"/>
              <a:sym typeface="+mn-ea"/>
            </a:endParaRPr>
          </a:p>
        </p:txBody>
      </p:sp>
      <p:sp>
        <p:nvSpPr>
          <p:cNvPr id="14" name="object 4"/>
          <p:cNvSpPr txBox="1"/>
          <p:nvPr/>
        </p:nvSpPr>
        <p:spPr>
          <a:xfrm>
            <a:off x="9569877" y="7276903"/>
            <a:ext cx="6995795" cy="1820545"/>
          </a:xfrm>
          <a:prstGeom prst="rect">
            <a:avLst/>
          </a:prstGeom>
        </p:spPr>
        <p:txBody>
          <a:bodyPr vert="horz" wrap="square" lIns="0" tIns="12700" rIns="0" bIns="0" rtlCol="0">
            <a:spAutoFit/>
          </a:bodyPr>
          <a:p>
            <a:pPr>
              <a:lnSpc>
                <a:spcPct val="100000"/>
              </a:lnSpc>
              <a:spcBef>
                <a:spcPts val="50"/>
              </a:spcBef>
            </a:pPr>
            <a:r>
              <a:rPr sz="3500" b="1" spc="110" dirty="0">
                <a:solidFill>
                  <a:srgbClr val="1736B1"/>
                </a:solidFill>
                <a:latin typeface="Trebuchet MS" panose="020B0603020202020204"/>
                <a:cs typeface="Trebuchet MS" panose="020B0603020202020204"/>
              </a:rPr>
              <a:t>Solution</a:t>
            </a:r>
            <a:r>
              <a:rPr sz="3500" b="1" spc="-100" dirty="0">
                <a:solidFill>
                  <a:srgbClr val="1736B1"/>
                </a:solidFill>
                <a:latin typeface="Trebuchet MS" panose="020B0603020202020204"/>
                <a:cs typeface="Trebuchet MS" panose="020B0603020202020204"/>
              </a:rPr>
              <a:t> </a:t>
            </a:r>
            <a:r>
              <a:rPr lang="en-IN" sz="3500" b="1" spc="-100" dirty="0">
                <a:solidFill>
                  <a:srgbClr val="1736B1"/>
                </a:solidFill>
                <a:latin typeface="Trebuchet MS" panose="020B0603020202020204"/>
                <a:cs typeface="Trebuchet MS" panose="020B0603020202020204"/>
              </a:rPr>
              <a:t>4</a:t>
            </a:r>
            <a:endParaRPr sz="3500">
              <a:latin typeface="Trebuchet MS" panose="020B0603020202020204"/>
              <a:cs typeface="Trebuchet MS" panose="020B0603020202020204"/>
            </a:endParaRPr>
          </a:p>
          <a:p>
            <a:pPr marL="12700" marR="67945">
              <a:lnSpc>
                <a:spcPct val="115000"/>
              </a:lnSpc>
              <a:spcBef>
                <a:spcPts val="2040"/>
              </a:spcBef>
            </a:pPr>
            <a:r>
              <a:rPr sz="1900" spc="-120" dirty="0">
                <a:latin typeface="Trebuchet MS" panose="020B0603020202020204"/>
                <a:cs typeface="Trebuchet MS" panose="020B0603020202020204"/>
                <a:sym typeface="+mn-ea"/>
              </a:rPr>
              <a:t> </a:t>
            </a:r>
            <a:r>
              <a:rPr lang="en-US" altLang="en-IN" sz="1900" spc="-120" dirty="0">
                <a:latin typeface="Trebuchet MS" panose="020B0603020202020204"/>
                <a:cs typeface="Trebuchet MS" panose="020B0603020202020204"/>
                <a:sym typeface="+mn-ea"/>
              </a:rPr>
              <a:t>Making the solution availbale to a common man by using low cost , efficient hardware that provides the same set of functionalities that of a large scale IDS. </a:t>
            </a:r>
            <a:endParaRPr lang="en-US" altLang="en-IN" sz="1900" spc="-120" dirty="0">
              <a:latin typeface="Trebuchet MS" panose="020B0603020202020204"/>
              <a:cs typeface="Trebuchet MS" panose="020B0603020202020204"/>
              <a:sym typeface="+mn-ea"/>
            </a:endParaRPr>
          </a:p>
        </p:txBody>
      </p:sp>
      <p:sp>
        <p:nvSpPr>
          <p:cNvPr id="16" name="object 10"/>
          <p:cNvSpPr/>
          <p:nvPr/>
        </p:nvSpPr>
        <p:spPr>
          <a:xfrm>
            <a:off x="8458200" y="9525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p/>
        </p:txBody>
      </p:sp>
      <p:sp>
        <p:nvSpPr>
          <p:cNvPr id="17" name="object 10"/>
          <p:cNvSpPr/>
          <p:nvPr/>
        </p:nvSpPr>
        <p:spPr>
          <a:xfrm>
            <a:off x="8458200" y="29337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p/>
        </p:txBody>
      </p:sp>
      <p:sp>
        <p:nvSpPr>
          <p:cNvPr id="18" name="object 10"/>
          <p:cNvSpPr/>
          <p:nvPr/>
        </p:nvSpPr>
        <p:spPr>
          <a:xfrm>
            <a:off x="8432800" y="51943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p/>
        </p:txBody>
      </p:sp>
      <p:sp>
        <p:nvSpPr>
          <p:cNvPr id="19" name="object 10"/>
          <p:cNvSpPr/>
          <p:nvPr/>
        </p:nvSpPr>
        <p:spPr>
          <a:xfrm>
            <a:off x="8432800" y="74041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Google Shape;322;p3"/>
          <p:cNvSpPr/>
          <p:nvPr/>
        </p:nvSpPr>
        <p:spPr>
          <a:xfrm>
            <a:off x="3923665" y="31642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1" name="object 2"/>
          <p:cNvSpPr txBox="1">
            <a:spLocks noGrp="1"/>
          </p:cNvSpPr>
          <p:nvPr>
            <p:ph type="title"/>
          </p:nvPr>
        </p:nvSpPr>
        <p:spPr>
          <a:xfrm>
            <a:off x="1142712" y="571536"/>
            <a:ext cx="12869485" cy="1623060"/>
          </a:xfrm>
          <a:prstGeom prst="rect">
            <a:avLst/>
          </a:prstGeom>
        </p:spPr>
        <p:txBody>
          <a:bodyPr vert="horz" wrap="square" lIns="0" tIns="12065" rIns="0" bIns="0" rtlCol="0">
            <a:spAutoFit/>
          </a:bodyPr>
          <a:p>
            <a:pPr marL="12700" marR="5080">
              <a:lnSpc>
                <a:spcPct val="116000"/>
              </a:lnSpc>
              <a:spcBef>
                <a:spcPts val="95"/>
              </a:spcBef>
            </a:pPr>
            <a:r>
              <a:rPr lang="en-IN" sz="7000" b="0" spc="195" dirty="0">
                <a:latin typeface="Trebuchet MS" panose="020B0603020202020204"/>
                <a:cs typeface="Trebuchet MS" panose="020B0603020202020204"/>
              </a:rPr>
              <a:t>TECH STACK</a:t>
            </a:r>
            <a:endParaRPr lang="en-IN" sz="7000" b="0" spc="195" dirty="0">
              <a:latin typeface="Trebuchet MS" panose="020B0603020202020204"/>
              <a:cs typeface="Trebuchet MS" panose="020B0603020202020204"/>
            </a:endParaRPr>
          </a:p>
        </p:txBody>
      </p:sp>
      <p:sp>
        <p:nvSpPr>
          <p:cNvPr id="118" name="Google Shape;289;p3"/>
          <p:cNvSpPr/>
          <p:nvPr/>
        </p:nvSpPr>
        <p:spPr>
          <a:xfrm>
            <a:off x="7455535" y="2382520"/>
            <a:ext cx="188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r>
              <a:rPr lang="en-IN" sz="1400" b="0" i="0" u="none" strike="noStrike" cap="none">
                <a:solidFill>
                  <a:schemeClr val="dk1"/>
                </a:solidFill>
                <a:latin typeface="Arial" panose="020B0604020202020204"/>
                <a:ea typeface="Arial" panose="020B0604020202020204"/>
                <a:cs typeface="Arial" panose="020B0604020202020204"/>
                <a:sym typeface="Arial" panose="020B0604020202020204"/>
              </a:rPr>
              <a:t>Backend</a:t>
            </a:r>
            <a:endParaRPr lang="en-IN"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0" name="Google Shape;291;p3"/>
          <p:cNvSpPr/>
          <p:nvPr/>
        </p:nvSpPr>
        <p:spPr>
          <a:xfrm>
            <a:off x="11265528" y="237769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2" name="Google Shape;294;p3"/>
          <p:cNvSpPr txBox="1"/>
          <p:nvPr/>
        </p:nvSpPr>
        <p:spPr>
          <a:xfrm>
            <a:off x="11341994" y="2466730"/>
            <a:ext cx="2000100" cy="305435"/>
          </a:xfrm>
          <a:prstGeom prst="rect">
            <a:avLst/>
          </a:prstGeom>
          <a:noFill/>
          <a:ln>
            <a:noFill/>
          </a:ln>
        </p:spPr>
        <p:txBody>
          <a:bodyPr spcFirstLastPara="1" wrap="square" lIns="91425" tIns="45700" rIns="91425" bIns="45700" anchor="t" anchorCtr="0">
            <a:spAutoFit/>
          </a:bodyPr>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a:solidFill>
                  <a:srgbClr val="000000"/>
                </a:solidFill>
                <a:latin typeface="Arial" panose="020B0604020202020204"/>
                <a:ea typeface="Arial" panose="020B0604020202020204"/>
                <a:cs typeface="Arial" panose="020B0604020202020204"/>
                <a:sym typeface="Arial" panose="020B0604020202020204"/>
              </a:rPr>
              <a:t>IOT</a:t>
            </a:r>
            <a:endParaRPr lang="en-IN" altLang="en-GB"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5" name="Google Shape;344;p3"/>
          <p:cNvSpPr/>
          <p:nvPr/>
        </p:nvSpPr>
        <p:spPr>
          <a:xfrm>
            <a:off x="5739130" y="2377440"/>
            <a:ext cx="1919605" cy="48768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r>
              <a:rPr lang="en-IN" sz="1400" b="0" i="0" u="none" strike="noStrike" cap="none">
                <a:solidFill>
                  <a:schemeClr val="dk1"/>
                </a:solidFill>
                <a:latin typeface="Arial" panose="020B0604020202020204"/>
                <a:ea typeface="Arial" panose="020B0604020202020204"/>
                <a:cs typeface="Arial" panose="020B0604020202020204"/>
                <a:sym typeface="Arial" panose="020B0604020202020204"/>
              </a:rPr>
              <a:t>Frontend / Interface</a:t>
            </a:r>
            <a:endParaRPr lang="en-IN"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6" name="Google Shape;289;p3"/>
          <p:cNvSpPr/>
          <p:nvPr/>
        </p:nvSpPr>
        <p:spPr>
          <a:xfrm>
            <a:off x="9358630" y="2377440"/>
            <a:ext cx="188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r>
              <a:rPr lang="en-IN" sz="1400" b="0" i="0" u="none" strike="noStrike" cap="none">
                <a:solidFill>
                  <a:schemeClr val="dk1"/>
                </a:solidFill>
                <a:latin typeface="Arial" panose="020B0604020202020204"/>
                <a:ea typeface="Arial" panose="020B0604020202020204"/>
                <a:cs typeface="Arial" panose="020B0604020202020204"/>
                <a:sym typeface="Arial" panose="020B0604020202020204"/>
              </a:rPr>
              <a:t>Cloud</a:t>
            </a:r>
            <a:endParaRPr lang="en-IN"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7" name="Google Shape;291;p3"/>
          <p:cNvSpPr/>
          <p:nvPr/>
        </p:nvSpPr>
        <p:spPr>
          <a:xfrm>
            <a:off x="13289908" y="2384683"/>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8" name="Google Shape;294;p3"/>
          <p:cNvSpPr txBox="1"/>
          <p:nvPr/>
        </p:nvSpPr>
        <p:spPr>
          <a:xfrm>
            <a:off x="13366374" y="2473715"/>
            <a:ext cx="2000100" cy="305435"/>
          </a:xfrm>
          <a:prstGeom prst="rect">
            <a:avLst/>
          </a:prstGeom>
          <a:noFill/>
          <a:ln>
            <a:noFill/>
          </a:ln>
        </p:spPr>
        <p:txBody>
          <a:bodyPr spcFirstLastPara="1" wrap="square" lIns="91425" tIns="45700" rIns="91425" bIns="45700" anchor="t" anchorCtr="0">
            <a:spAutoFit/>
          </a:bodyPr>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a:solidFill>
                  <a:srgbClr val="000000"/>
                </a:solidFill>
                <a:latin typeface="Arial" panose="020B0604020202020204"/>
                <a:ea typeface="Arial" panose="020B0604020202020204"/>
                <a:cs typeface="Arial" panose="020B0604020202020204"/>
                <a:sym typeface="Arial" panose="020B0604020202020204"/>
              </a:rPr>
              <a:t>Hosting</a:t>
            </a:r>
            <a:endParaRPr lang="en-IN" altLang="en-GB"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9" name="Google Shape;322;p3"/>
          <p:cNvSpPr/>
          <p:nvPr/>
        </p:nvSpPr>
        <p:spPr>
          <a:xfrm>
            <a:off x="4050665" y="32912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34" name="Google Shape;322;p3"/>
          <p:cNvSpPr/>
          <p:nvPr/>
        </p:nvSpPr>
        <p:spPr>
          <a:xfrm>
            <a:off x="5804535" y="31597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35" name="Google Shape;322;p3"/>
          <p:cNvSpPr/>
          <p:nvPr/>
        </p:nvSpPr>
        <p:spPr>
          <a:xfrm>
            <a:off x="5931535" y="32867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36" name="Google Shape;322;p3"/>
          <p:cNvSpPr/>
          <p:nvPr/>
        </p:nvSpPr>
        <p:spPr>
          <a:xfrm>
            <a:off x="5829935" y="4643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37" name="Google Shape;322;p3"/>
          <p:cNvSpPr/>
          <p:nvPr/>
        </p:nvSpPr>
        <p:spPr>
          <a:xfrm>
            <a:off x="5956935" y="4770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38" name="Google Shape;322;p3"/>
          <p:cNvSpPr/>
          <p:nvPr/>
        </p:nvSpPr>
        <p:spPr>
          <a:xfrm>
            <a:off x="5829935" y="6156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39" name="Google Shape;322;p3"/>
          <p:cNvSpPr/>
          <p:nvPr/>
        </p:nvSpPr>
        <p:spPr>
          <a:xfrm>
            <a:off x="5956935" y="6283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322;p3"/>
          <p:cNvSpPr/>
          <p:nvPr/>
        </p:nvSpPr>
        <p:spPr>
          <a:xfrm>
            <a:off x="7658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1" name="Google Shape;322;p3"/>
          <p:cNvSpPr/>
          <p:nvPr/>
        </p:nvSpPr>
        <p:spPr>
          <a:xfrm>
            <a:off x="7785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8" name="Google Shape;322;p3"/>
          <p:cNvSpPr/>
          <p:nvPr/>
        </p:nvSpPr>
        <p:spPr>
          <a:xfrm>
            <a:off x="9563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9" name="Google Shape;322;p3"/>
          <p:cNvSpPr/>
          <p:nvPr/>
        </p:nvSpPr>
        <p:spPr>
          <a:xfrm>
            <a:off x="9690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56" name="Google Shape;322;p3"/>
          <p:cNvSpPr/>
          <p:nvPr/>
        </p:nvSpPr>
        <p:spPr>
          <a:xfrm>
            <a:off x="11468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57" name="Google Shape;322;p3"/>
          <p:cNvSpPr/>
          <p:nvPr/>
        </p:nvSpPr>
        <p:spPr>
          <a:xfrm>
            <a:off x="11595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58" name="Google Shape;322;p3"/>
          <p:cNvSpPr/>
          <p:nvPr/>
        </p:nvSpPr>
        <p:spPr>
          <a:xfrm>
            <a:off x="11468735" y="4632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59" name="Google Shape;322;p3"/>
          <p:cNvSpPr/>
          <p:nvPr/>
        </p:nvSpPr>
        <p:spPr>
          <a:xfrm>
            <a:off x="11595735" y="4759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0" name="Google Shape;322;p3"/>
          <p:cNvSpPr/>
          <p:nvPr/>
        </p:nvSpPr>
        <p:spPr>
          <a:xfrm>
            <a:off x="11494135" y="6116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1" name="Google Shape;322;p3"/>
          <p:cNvSpPr/>
          <p:nvPr/>
        </p:nvSpPr>
        <p:spPr>
          <a:xfrm>
            <a:off x="11621135" y="6243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4" name="Google Shape;322;p3"/>
          <p:cNvSpPr/>
          <p:nvPr/>
        </p:nvSpPr>
        <p:spPr>
          <a:xfrm>
            <a:off x="13373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5" name="Google Shape;322;p3"/>
          <p:cNvSpPr/>
          <p:nvPr/>
        </p:nvSpPr>
        <p:spPr>
          <a:xfrm>
            <a:off x="13500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6" name="Google Shape;322;p3"/>
          <p:cNvSpPr/>
          <p:nvPr/>
        </p:nvSpPr>
        <p:spPr>
          <a:xfrm>
            <a:off x="13373735" y="4632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7" name="Google Shape;322;p3"/>
          <p:cNvSpPr/>
          <p:nvPr/>
        </p:nvSpPr>
        <p:spPr>
          <a:xfrm>
            <a:off x="13500735" y="4759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8" name="Google Shape;322;p3"/>
          <p:cNvSpPr/>
          <p:nvPr/>
        </p:nvSpPr>
        <p:spPr>
          <a:xfrm>
            <a:off x="13399135" y="6116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9" name="Google Shape;322;p3"/>
          <p:cNvSpPr/>
          <p:nvPr/>
        </p:nvSpPr>
        <p:spPr>
          <a:xfrm>
            <a:off x="13526135" y="6243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80" name="Google Shape;291;p3"/>
          <p:cNvSpPr/>
          <p:nvPr/>
        </p:nvSpPr>
        <p:spPr>
          <a:xfrm>
            <a:off x="3733793" y="238531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81" name="Google Shape;294;p3"/>
          <p:cNvSpPr txBox="1"/>
          <p:nvPr/>
        </p:nvSpPr>
        <p:spPr>
          <a:xfrm>
            <a:off x="3734059" y="2476255"/>
            <a:ext cx="2000100" cy="305435"/>
          </a:xfrm>
          <a:prstGeom prst="rect">
            <a:avLst/>
          </a:prstGeom>
          <a:noFill/>
          <a:ln>
            <a:noFill/>
          </a:ln>
        </p:spPr>
        <p:txBody>
          <a:bodyPr spcFirstLastPara="1" wrap="square" lIns="91425" tIns="45700" rIns="91425" bIns="45700" anchor="t" anchorCtr="0">
            <a:spAutoFit/>
          </a:bodyPr>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a:solidFill>
                  <a:srgbClr val="000000"/>
                </a:solidFill>
                <a:latin typeface="Arial" panose="020B0604020202020204"/>
                <a:ea typeface="Arial" panose="020B0604020202020204"/>
                <a:cs typeface="Arial" panose="020B0604020202020204"/>
                <a:sym typeface="Arial" panose="020B0604020202020204"/>
              </a:rPr>
              <a:t>Ai / ML / CV</a:t>
            </a:r>
            <a:endParaRPr lang="en-IN" altLang="en-GB"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82" name="Google Shape;324;p3" descr="download"/>
          <p:cNvPicPr preferRelativeResize="0"/>
          <p:nvPr/>
        </p:nvPicPr>
        <p:blipFill rotWithShape="1">
          <a:blip r:embed="rId1"/>
          <a:srcRect/>
          <a:stretch>
            <a:fillRect/>
          </a:stretch>
        </p:blipFill>
        <p:spPr>
          <a:xfrm>
            <a:off x="6312535" y="3396615"/>
            <a:ext cx="885825" cy="956310"/>
          </a:xfrm>
          <a:prstGeom prst="rect">
            <a:avLst/>
          </a:prstGeom>
          <a:noFill/>
          <a:ln>
            <a:noFill/>
          </a:ln>
        </p:spPr>
      </p:pic>
      <p:pic>
        <p:nvPicPr>
          <p:cNvPr id="183" name="Google Shape;327;p3" descr="download (1)"/>
          <p:cNvPicPr preferRelativeResize="0"/>
          <p:nvPr/>
        </p:nvPicPr>
        <p:blipFill rotWithShape="1">
          <a:blip r:embed="rId2"/>
          <a:srcRect/>
          <a:stretch>
            <a:fillRect/>
          </a:stretch>
        </p:blipFill>
        <p:spPr>
          <a:xfrm>
            <a:off x="6236335" y="4872355"/>
            <a:ext cx="970915" cy="1047115"/>
          </a:xfrm>
          <a:prstGeom prst="rect">
            <a:avLst/>
          </a:prstGeom>
          <a:noFill/>
          <a:ln>
            <a:noFill/>
          </a:ln>
        </p:spPr>
      </p:pic>
      <p:pic>
        <p:nvPicPr>
          <p:cNvPr id="184" name="Google Shape;331;p3" descr="download (2)"/>
          <p:cNvPicPr preferRelativeResize="0"/>
          <p:nvPr/>
        </p:nvPicPr>
        <p:blipFill rotWithShape="1">
          <a:blip r:embed="rId3"/>
          <a:srcRect/>
          <a:stretch>
            <a:fillRect/>
          </a:stretch>
        </p:blipFill>
        <p:spPr>
          <a:xfrm>
            <a:off x="6356985" y="6543040"/>
            <a:ext cx="796925" cy="859790"/>
          </a:xfrm>
          <a:prstGeom prst="rect">
            <a:avLst/>
          </a:prstGeom>
          <a:noFill/>
          <a:ln>
            <a:noFill/>
          </a:ln>
        </p:spPr>
      </p:pic>
      <p:pic>
        <p:nvPicPr>
          <p:cNvPr id="185" name="Google Shape;355;p3" descr="WhatsApp Image 2022-04-13 at 10.43.32 AM"/>
          <p:cNvPicPr preferRelativeResize="0"/>
          <p:nvPr/>
        </p:nvPicPr>
        <p:blipFill rotWithShape="1">
          <a:blip r:embed="rId4"/>
          <a:srcRect/>
          <a:stretch>
            <a:fillRect/>
          </a:stretch>
        </p:blipFill>
        <p:spPr>
          <a:xfrm>
            <a:off x="13580110" y="3449320"/>
            <a:ext cx="1451610" cy="847090"/>
          </a:xfrm>
          <a:prstGeom prst="rect">
            <a:avLst/>
          </a:prstGeom>
          <a:noFill/>
          <a:ln>
            <a:noFill/>
          </a:ln>
        </p:spPr>
      </p:pic>
      <p:pic>
        <p:nvPicPr>
          <p:cNvPr id="187" name="Picture 186" descr="images"/>
          <p:cNvPicPr>
            <a:picLocks noChangeAspect="1"/>
          </p:cNvPicPr>
          <p:nvPr/>
        </p:nvPicPr>
        <p:blipFill>
          <a:blip r:embed="rId5"/>
          <a:stretch>
            <a:fillRect/>
          </a:stretch>
        </p:blipFill>
        <p:spPr>
          <a:xfrm>
            <a:off x="9982200" y="3351530"/>
            <a:ext cx="1075055" cy="1075055"/>
          </a:xfrm>
          <a:prstGeom prst="rect">
            <a:avLst/>
          </a:prstGeom>
        </p:spPr>
      </p:pic>
      <p:pic>
        <p:nvPicPr>
          <p:cNvPr id="188" name="Picture 187" descr="download"/>
          <p:cNvPicPr>
            <a:picLocks noChangeAspect="1"/>
          </p:cNvPicPr>
          <p:nvPr/>
        </p:nvPicPr>
        <p:blipFill>
          <a:blip r:embed="rId6"/>
          <a:stretch>
            <a:fillRect/>
          </a:stretch>
        </p:blipFill>
        <p:spPr>
          <a:xfrm>
            <a:off x="13835380" y="4897120"/>
            <a:ext cx="940435" cy="940435"/>
          </a:xfrm>
          <a:prstGeom prst="rect">
            <a:avLst/>
          </a:prstGeom>
        </p:spPr>
      </p:pic>
      <p:pic>
        <p:nvPicPr>
          <p:cNvPr id="189" name="Picture 188" descr="download"/>
          <p:cNvPicPr>
            <a:picLocks noChangeAspect="1"/>
          </p:cNvPicPr>
          <p:nvPr/>
        </p:nvPicPr>
        <p:blipFill>
          <a:blip r:embed="rId7"/>
          <a:stretch>
            <a:fillRect/>
          </a:stretch>
        </p:blipFill>
        <p:spPr>
          <a:xfrm>
            <a:off x="13863955" y="6421120"/>
            <a:ext cx="982980" cy="982980"/>
          </a:xfrm>
          <a:prstGeom prst="rect">
            <a:avLst/>
          </a:prstGeom>
        </p:spPr>
      </p:pic>
      <p:pic>
        <p:nvPicPr>
          <p:cNvPr id="190" name="Picture 189" descr="download (1)"/>
          <p:cNvPicPr>
            <a:picLocks noChangeAspect="1"/>
          </p:cNvPicPr>
          <p:nvPr/>
        </p:nvPicPr>
        <p:blipFill>
          <a:blip r:embed="rId8"/>
          <a:stretch>
            <a:fillRect/>
          </a:stretch>
        </p:blipFill>
        <p:spPr>
          <a:xfrm>
            <a:off x="11897360" y="3345815"/>
            <a:ext cx="1054735" cy="1054735"/>
          </a:xfrm>
          <a:prstGeom prst="rect">
            <a:avLst/>
          </a:prstGeom>
        </p:spPr>
      </p:pic>
      <p:pic>
        <p:nvPicPr>
          <p:cNvPr id="191" name="Picture 190" descr="download (2)"/>
          <p:cNvPicPr>
            <a:picLocks noChangeAspect="1"/>
          </p:cNvPicPr>
          <p:nvPr/>
        </p:nvPicPr>
        <p:blipFill>
          <a:blip r:embed="rId9"/>
          <a:stretch>
            <a:fillRect/>
          </a:stretch>
        </p:blipFill>
        <p:spPr>
          <a:xfrm>
            <a:off x="11951335" y="4931410"/>
            <a:ext cx="988060" cy="988060"/>
          </a:xfrm>
          <a:prstGeom prst="rect">
            <a:avLst/>
          </a:prstGeom>
        </p:spPr>
      </p:pic>
      <p:pic>
        <p:nvPicPr>
          <p:cNvPr id="192" name="Picture 191" descr="download (3)"/>
          <p:cNvPicPr>
            <a:picLocks noChangeAspect="1"/>
          </p:cNvPicPr>
          <p:nvPr/>
        </p:nvPicPr>
        <p:blipFill>
          <a:blip r:embed="rId10"/>
          <a:stretch>
            <a:fillRect/>
          </a:stretch>
        </p:blipFill>
        <p:spPr>
          <a:xfrm>
            <a:off x="12027535" y="6426835"/>
            <a:ext cx="919480" cy="919480"/>
          </a:xfrm>
          <a:prstGeom prst="rect">
            <a:avLst/>
          </a:prstGeom>
        </p:spPr>
      </p:pic>
      <p:pic>
        <p:nvPicPr>
          <p:cNvPr id="193" name="Picture 192" descr="download (1)"/>
          <p:cNvPicPr>
            <a:picLocks noChangeAspect="1"/>
          </p:cNvPicPr>
          <p:nvPr/>
        </p:nvPicPr>
        <p:blipFill>
          <a:blip r:embed="rId11"/>
          <a:stretch>
            <a:fillRect/>
          </a:stretch>
        </p:blipFill>
        <p:spPr>
          <a:xfrm>
            <a:off x="8217535" y="3489325"/>
            <a:ext cx="871220" cy="956945"/>
          </a:xfrm>
          <a:prstGeom prst="rect">
            <a:avLst/>
          </a:prstGeom>
        </p:spPr>
      </p:pic>
      <p:sp>
        <p:nvSpPr>
          <p:cNvPr id="201" name="Google Shape;322;p3"/>
          <p:cNvSpPr/>
          <p:nvPr/>
        </p:nvSpPr>
        <p:spPr>
          <a:xfrm>
            <a:off x="3949065" y="4637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02" name="Google Shape;322;p3"/>
          <p:cNvSpPr/>
          <p:nvPr/>
        </p:nvSpPr>
        <p:spPr>
          <a:xfrm>
            <a:off x="4076065" y="4764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04" name="Picture 203" descr="download (4)"/>
          <p:cNvPicPr>
            <a:picLocks noChangeAspect="1"/>
          </p:cNvPicPr>
          <p:nvPr/>
        </p:nvPicPr>
        <p:blipFill>
          <a:blip r:embed="rId12"/>
          <a:stretch>
            <a:fillRect/>
          </a:stretch>
        </p:blipFill>
        <p:spPr>
          <a:xfrm>
            <a:off x="4438015" y="4852670"/>
            <a:ext cx="1110615" cy="1110615"/>
          </a:xfrm>
          <a:prstGeom prst="rect">
            <a:avLst/>
          </a:prstGeom>
        </p:spPr>
      </p:pic>
      <p:sp>
        <p:nvSpPr>
          <p:cNvPr id="208" name="Google Shape;322;p3"/>
          <p:cNvSpPr/>
          <p:nvPr/>
        </p:nvSpPr>
        <p:spPr>
          <a:xfrm>
            <a:off x="3949065" y="621030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09" name="Google Shape;322;p3"/>
          <p:cNvSpPr/>
          <p:nvPr/>
        </p:nvSpPr>
        <p:spPr>
          <a:xfrm>
            <a:off x="4076065" y="63138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11" name="Picture 210" descr="download (5)"/>
          <p:cNvPicPr>
            <a:picLocks noChangeAspect="1"/>
          </p:cNvPicPr>
          <p:nvPr/>
        </p:nvPicPr>
        <p:blipFill>
          <a:blip r:embed="rId13"/>
          <a:stretch>
            <a:fillRect/>
          </a:stretch>
        </p:blipFill>
        <p:spPr>
          <a:xfrm>
            <a:off x="4441190" y="6438900"/>
            <a:ext cx="927735" cy="991870"/>
          </a:xfrm>
          <a:prstGeom prst="rect">
            <a:avLst/>
          </a:prstGeom>
        </p:spPr>
      </p:pic>
      <p:sp>
        <p:nvSpPr>
          <p:cNvPr id="212" name="Google Shape;322;p3"/>
          <p:cNvSpPr/>
          <p:nvPr/>
        </p:nvSpPr>
        <p:spPr>
          <a:xfrm>
            <a:off x="7693025" y="461264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13" name="Google Shape;322;p3"/>
          <p:cNvSpPr/>
          <p:nvPr/>
        </p:nvSpPr>
        <p:spPr>
          <a:xfrm>
            <a:off x="7820025" y="473964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16" name="Picture 215" descr="download (7)"/>
          <p:cNvPicPr>
            <a:picLocks noChangeAspect="1"/>
          </p:cNvPicPr>
          <p:nvPr/>
        </p:nvPicPr>
        <p:blipFill>
          <a:blip r:embed="rId14"/>
          <a:stretch>
            <a:fillRect/>
          </a:stretch>
        </p:blipFill>
        <p:spPr>
          <a:xfrm>
            <a:off x="8081645" y="4770120"/>
            <a:ext cx="1083310" cy="1083310"/>
          </a:xfrm>
          <a:prstGeom prst="rect">
            <a:avLst/>
          </a:prstGeom>
        </p:spPr>
      </p:pic>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219" name="Google Shape;322;p3"/>
          <p:cNvSpPr/>
          <p:nvPr/>
        </p:nvSpPr>
        <p:spPr>
          <a:xfrm>
            <a:off x="5867400" y="760031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3" name="Google Shape;291;p3"/>
          <p:cNvSpPr/>
          <p:nvPr/>
        </p:nvSpPr>
        <p:spPr>
          <a:xfrm>
            <a:off x="15290793" y="235991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4" name="Google Shape;294;p3"/>
          <p:cNvSpPr txBox="1"/>
          <p:nvPr/>
        </p:nvSpPr>
        <p:spPr>
          <a:xfrm>
            <a:off x="15291059" y="2450855"/>
            <a:ext cx="2000100" cy="305435"/>
          </a:xfrm>
          <a:prstGeom prst="rect">
            <a:avLst/>
          </a:prstGeom>
          <a:noFill/>
          <a:ln>
            <a:noFill/>
          </a:ln>
        </p:spPr>
        <p:txBody>
          <a:bodyPr spcFirstLastPara="1" wrap="square" lIns="91425" tIns="45700" rIns="91425" bIns="45700" anchor="t" anchorCtr="0">
            <a:spAutoFit/>
          </a:bodyPr>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a:solidFill>
                  <a:srgbClr val="000000"/>
                </a:solidFill>
                <a:latin typeface="Arial" panose="020B0604020202020204"/>
                <a:ea typeface="Arial" panose="020B0604020202020204"/>
                <a:cs typeface="Arial" panose="020B0604020202020204"/>
                <a:sym typeface="Arial" panose="020B0604020202020204"/>
              </a:rPr>
              <a:t>Operating System</a:t>
            </a:r>
            <a:endParaRPr lang="en-IN" altLang="en-GB"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7" name="Google Shape;322;p3"/>
          <p:cNvSpPr/>
          <p:nvPr/>
        </p:nvSpPr>
        <p:spPr>
          <a:xfrm>
            <a:off x="15285085" y="311848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8" name="Google Shape;322;p3"/>
          <p:cNvSpPr/>
          <p:nvPr/>
        </p:nvSpPr>
        <p:spPr>
          <a:xfrm>
            <a:off x="15412085" y="324548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33" name="Picture 232" descr="download (4)"/>
          <p:cNvPicPr>
            <a:picLocks noChangeAspect="1"/>
          </p:cNvPicPr>
          <p:nvPr/>
        </p:nvPicPr>
        <p:blipFill>
          <a:blip r:embed="rId15"/>
          <a:stretch>
            <a:fillRect/>
          </a:stretch>
        </p:blipFill>
        <p:spPr>
          <a:xfrm>
            <a:off x="15648940" y="3396615"/>
            <a:ext cx="1184910" cy="1000125"/>
          </a:xfrm>
          <a:prstGeom prst="rect">
            <a:avLst/>
          </a:prstGeom>
        </p:spPr>
      </p:pic>
      <p:sp>
        <p:nvSpPr>
          <p:cNvPr id="234" name="Google Shape;291;p3"/>
          <p:cNvSpPr/>
          <p:nvPr/>
        </p:nvSpPr>
        <p:spPr>
          <a:xfrm>
            <a:off x="1727193" y="235991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5" name="Google Shape;294;p3"/>
          <p:cNvSpPr txBox="1"/>
          <p:nvPr/>
        </p:nvSpPr>
        <p:spPr>
          <a:xfrm>
            <a:off x="1727459" y="2450855"/>
            <a:ext cx="2000100" cy="305435"/>
          </a:xfrm>
          <a:prstGeom prst="rect">
            <a:avLst/>
          </a:prstGeom>
          <a:noFill/>
          <a:ln>
            <a:noFill/>
          </a:ln>
        </p:spPr>
        <p:txBody>
          <a:bodyPr spcFirstLastPara="1" wrap="square" lIns="91425" tIns="45700" rIns="91425" bIns="45700" anchor="t" anchorCtr="0">
            <a:spAutoFit/>
          </a:bodyPr>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a:solidFill>
                  <a:srgbClr val="000000"/>
                </a:solidFill>
                <a:latin typeface="Arial" panose="020B0604020202020204"/>
                <a:ea typeface="Arial" panose="020B0604020202020204"/>
                <a:cs typeface="Arial" panose="020B0604020202020204"/>
                <a:sym typeface="Arial" panose="020B0604020202020204"/>
              </a:rPr>
              <a:t>Framework</a:t>
            </a:r>
            <a:endParaRPr lang="en-IN" altLang="en-GB"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6" name="Google Shape;322;p3"/>
          <p:cNvSpPr/>
          <p:nvPr/>
        </p:nvSpPr>
        <p:spPr>
          <a:xfrm>
            <a:off x="1895475" y="307657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7" name="Google Shape;322;p3"/>
          <p:cNvSpPr/>
          <p:nvPr/>
        </p:nvSpPr>
        <p:spPr>
          <a:xfrm>
            <a:off x="2022475" y="320357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39" name="Picture 238" descr="download (8)"/>
          <p:cNvPicPr>
            <a:picLocks noChangeAspect="1"/>
          </p:cNvPicPr>
          <p:nvPr/>
        </p:nvPicPr>
        <p:blipFill>
          <a:blip r:embed="rId16"/>
          <a:stretch>
            <a:fillRect/>
          </a:stretch>
        </p:blipFill>
        <p:spPr>
          <a:xfrm>
            <a:off x="2273935" y="3302635"/>
            <a:ext cx="1123950" cy="1123950"/>
          </a:xfrm>
          <a:prstGeom prst="rect">
            <a:avLst/>
          </a:prstGeom>
        </p:spPr>
      </p:pic>
      <p:sp>
        <p:nvSpPr>
          <p:cNvPr id="242" name="Google Shape;322;p3"/>
          <p:cNvSpPr/>
          <p:nvPr/>
        </p:nvSpPr>
        <p:spPr>
          <a:xfrm>
            <a:off x="5994400" y="772731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43" name="Content Placeholder 242" descr="download (2)"/>
          <p:cNvPicPr>
            <a:picLocks noChangeAspect="1"/>
          </p:cNvPicPr>
          <p:nvPr>
            <p:ph sz="half" idx="3"/>
          </p:nvPr>
        </p:nvPicPr>
        <p:blipFill>
          <a:blip r:embed="rId17"/>
          <a:stretch>
            <a:fillRect/>
          </a:stretch>
        </p:blipFill>
        <p:spPr>
          <a:xfrm>
            <a:off x="6294120" y="7810500"/>
            <a:ext cx="1007745" cy="1007745"/>
          </a:xfrm>
          <a:prstGeom prst="rect">
            <a:avLst/>
          </a:prstGeom>
        </p:spPr>
      </p:pic>
      <p:pic>
        <p:nvPicPr>
          <p:cNvPr id="244" name="Picture 243" descr="download (1)"/>
          <p:cNvPicPr>
            <a:picLocks noChangeAspect="1"/>
          </p:cNvPicPr>
          <p:nvPr/>
        </p:nvPicPr>
        <p:blipFill>
          <a:blip r:embed="rId11"/>
          <a:stretch>
            <a:fillRect/>
          </a:stretch>
        </p:blipFill>
        <p:spPr>
          <a:xfrm>
            <a:off x="4419600" y="3456305"/>
            <a:ext cx="871220" cy="9569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639792" y="571536"/>
            <a:ext cx="12869485" cy="1261110"/>
          </a:xfrm>
          <a:prstGeom prst="rect">
            <a:avLst/>
          </a:prstGeom>
        </p:spPr>
        <p:txBody>
          <a:bodyPr vert="horz" wrap="square" lIns="0" tIns="12065" rIns="0" bIns="0" rtlCol="0">
            <a:spAutoFit/>
          </a:bodyPr>
          <a:p>
            <a:pPr marL="12700" marR="5080">
              <a:lnSpc>
                <a:spcPct val="116000"/>
              </a:lnSpc>
              <a:spcBef>
                <a:spcPts val="95"/>
              </a:spcBef>
            </a:pPr>
            <a:r>
              <a:rPr lang="en-IN" sz="7000" b="0" spc="195" dirty="0">
                <a:latin typeface="Trebuchet MS" panose="020B0603020202020204"/>
                <a:cs typeface="Trebuchet MS" panose="020B0603020202020204"/>
              </a:rPr>
              <a:t>LANGUAGES</a:t>
            </a:r>
            <a:endParaRPr lang="en-IN" sz="7000" b="0" spc="195" dirty="0">
              <a:latin typeface="Trebuchet MS" panose="020B0603020202020204"/>
              <a:cs typeface="Trebuchet MS" panose="020B0603020202020204"/>
            </a:endParaRPr>
          </a:p>
        </p:txBody>
      </p:sp>
      <p:pic>
        <p:nvPicPr>
          <p:cNvPr id="182" name="Google Shape;324;p3" descr="download"/>
          <p:cNvPicPr preferRelativeResize="0"/>
          <p:nvPr/>
        </p:nvPicPr>
        <p:blipFill rotWithShape="1">
          <a:blip r:embed="rId1"/>
          <a:srcRect/>
          <a:stretch>
            <a:fillRect/>
          </a:stretch>
        </p:blipFill>
        <p:spPr>
          <a:xfrm>
            <a:off x="7392035" y="2136140"/>
            <a:ext cx="1346200" cy="1332230"/>
          </a:xfrm>
          <a:prstGeom prst="rect">
            <a:avLst/>
          </a:prstGeom>
          <a:noFill/>
          <a:ln>
            <a:noFill/>
          </a:ln>
        </p:spPr>
      </p:pic>
      <p:pic>
        <p:nvPicPr>
          <p:cNvPr id="183" name="Google Shape;327;p3" descr="download (1)"/>
          <p:cNvPicPr preferRelativeResize="0"/>
          <p:nvPr/>
        </p:nvPicPr>
        <p:blipFill rotWithShape="1">
          <a:blip r:embed="rId2"/>
          <a:srcRect/>
          <a:stretch>
            <a:fillRect/>
          </a:stretch>
        </p:blipFill>
        <p:spPr>
          <a:xfrm>
            <a:off x="7315200" y="7012940"/>
            <a:ext cx="1475105" cy="1459230"/>
          </a:xfrm>
          <a:prstGeom prst="rect">
            <a:avLst/>
          </a:prstGeom>
          <a:noFill/>
          <a:ln>
            <a:noFill/>
          </a:ln>
        </p:spPr>
      </p:pic>
      <p:pic>
        <p:nvPicPr>
          <p:cNvPr id="184" name="Google Shape;331;p3" descr="download (2)"/>
          <p:cNvPicPr preferRelativeResize="0"/>
          <p:nvPr/>
        </p:nvPicPr>
        <p:blipFill rotWithShape="1">
          <a:blip r:embed="rId3"/>
          <a:srcRect/>
          <a:stretch>
            <a:fillRect/>
          </a:stretch>
        </p:blipFill>
        <p:spPr>
          <a:xfrm>
            <a:off x="7467600" y="4726940"/>
            <a:ext cx="1210945" cy="1197610"/>
          </a:xfrm>
          <a:prstGeom prst="rect">
            <a:avLst/>
          </a:prstGeom>
          <a:noFill/>
          <a:ln>
            <a:noFill/>
          </a:ln>
        </p:spPr>
      </p:pic>
      <p:pic>
        <p:nvPicPr>
          <p:cNvPr id="191" name="Picture 190" descr="download (2)"/>
          <p:cNvPicPr>
            <a:picLocks noChangeAspect="1"/>
          </p:cNvPicPr>
          <p:nvPr/>
        </p:nvPicPr>
        <p:blipFill>
          <a:blip r:embed="rId4"/>
          <a:stretch>
            <a:fillRect/>
          </a:stretch>
        </p:blipFill>
        <p:spPr>
          <a:xfrm>
            <a:off x="12420600" y="1781810"/>
            <a:ext cx="1786255" cy="1786255"/>
          </a:xfrm>
          <a:prstGeom prst="rect">
            <a:avLst/>
          </a:prstGeom>
        </p:spPr>
      </p:pic>
      <p:pic>
        <p:nvPicPr>
          <p:cNvPr id="199" name="Content Placeholder 198" descr="download (1)"/>
          <p:cNvPicPr>
            <a:picLocks noChangeAspect="1"/>
          </p:cNvPicPr>
          <p:nvPr>
            <p:ph sz="half" idx="2"/>
          </p:nvPr>
        </p:nvPicPr>
        <p:blipFill>
          <a:blip r:embed="rId5"/>
          <a:stretch>
            <a:fillRect/>
          </a:stretch>
        </p:blipFill>
        <p:spPr>
          <a:xfrm>
            <a:off x="914400" y="2171700"/>
            <a:ext cx="1705610" cy="1874520"/>
          </a:xfrm>
          <a:prstGeom prst="rect">
            <a:avLst/>
          </a:prstGeom>
        </p:spPr>
      </p:pic>
      <p:pic>
        <p:nvPicPr>
          <p:cNvPr id="216" name="Picture 215" descr="download (7)"/>
          <p:cNvPicPr>
            <a:picLocks noChangeAspect="1"/>
          </p:cNvPicPr>
          <p:nvPr/>
        </p:nvPicPr>
        <p:blipFill>
          <a:blip r:embed="rId6"/>
          <a:stretch>
            <a:fillRect/>
          </a:stretch>
        </p:blipFill>
        <p:spPr>
          <a:xfrm>
            <a:off x="685800" y="4354830"/>
            <a:ext cx="1645920" cy="1958340"/>
          </a:xfrm>
          <a:prstGeom prst="rect">
            <a:avLst/>
          </a:prstGeom>
        </p:spPr>
      </p:pic>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pic>
        <p:nvPicPr>
          <p:cNvPr id="222" name="Picture 221" descr="download (2)"/>
          <p:cNvPicPr>
            <a:picLocks noChangeAspect="1"/>
          </p:cNvPicPr>
          <p:nvPr/>
        </p:nvPicPr>
        <p:blipFill>
          <a:blip r:embed="rId7"/>
          <a:stretch>
            <a:fillRect/>
          </a:stretch>
        </p:blipFill>
        <p:spPr>
          <a:xfrm>
            <a:off x="762635" y="7012940"/>
            <a:ext cx="1651635" cy="1651635"/>
          </a:xfrm>
          <a:prstGeom prst="rect">
            <a:avLst/>
          </a:prstGeom>
        </p:spPr>
      </p:pic>
      <p:sp>
        <p:nvSpPr>
          <p:cNvPr id="3" name="object 3"/>
          <p:cNvSpPr txBox="1"/>
          <p:nvPr/>
        </p:nvSpPr>
        <p:spPr>
          <a:xfrm>
            <a:off x="2818765" y="2736850"/>
            <a:ext cx="3267075" cy="610235"/>
          </a:xfrm>
          <a:prstGeom prst="rect">
            <a:avLst/>
          </a:prstGeom>
        </p:spPr>
        <p:txBody>
          <a:bodyPr vert="horz" wrap="square" lIns="0" tIns="12700" rIns="0" bIns="0" rtlCol="0">
            <a:spAutoFit/>
          </a:bodyPr>
          <a:p>
            <a:pPr marL="12700" algn="just">
              <a:lnSpc>
                <a:spcPct val="100000"/>
              </a:lnSpc>
              <a:spcBef>
                <a:spcPts val="100"/>
              </a:spcBef>
            </a:pPr>
            <a:r>
              <a:rPr lang="en-IN" sz="1900">
                <a:latin typeface="Trebuchet MS" panose="020B0603020202020204"/>
                <a:cs typeface="Trebuchet MS" panose="020B0603020202020204"/>
              </a:rPr>
              <a:t>For Django App Deployment</a:t>
            </a:r>
            <a:endParaRPr lang="en-IN" sz="1900">
              <a:latin typeface="Trebuchet MS" panose="020B0603020202020204"/>
              <a:cs typeface="Trebuchet MS" panose="020B0603020202020204"/>
            </a:endParaRPr>
          </a:p>
          <a:p>
            <a:pPr marL="12700" algn="just">
              <a:lnSpc>
                <a:spcPct val="100000"/>
              </a:lnSpc>
              <a:spcBef>
                <a:spcPts val="100"/>
              </a:spcBef>
            </a:pPr>
            <a:r>
              <a:rPr lang="en-IN" sz="1900">
                <a:latin typeface="Trebuchet MS" panose="020B0603020202020204"/>
                <a:cs typeface="Trebuchet MS" panose="020B0603020202020204"/>
              </a:rPr>
              <a:t> and database </a:t>
            </a:r>
            <a:endParaRPr lang="en-IN" sz="1900">
              <a:latin typeface="Trebuchet MS" panose="020B0603020202020204"/>
              <a:cs typeface="Trebuchet MS" panose="020B0603020202020204"/>
            </a:endParaRPr>
          </a:p>
        </p:txBody>
      </p:sp>
      <p:sp>
        <p:nvSpPr>
          <p:cNvPr id="4" name="object 3"/>
          <p:cNvSpPr txBox="1"/>
          <p:nvPr/>
        </p:nvSpPr>
        <p:spPr>
          <a:xfrm>
            <a:off x="2513965" y="7693025"/>
            <a:ext cx="3267075" cy="304800"/>
          </a:xfrm>
          <a:prstGeom prst="rect">
            <a:avLst/>
          </a:prstGeom>
        </p:spPr>
        <p:txBody>
          <a:bodyPr vert="horz" wrap="square" lIns="0" tIns="12700" rIns="0" bIns="0" rtlCol="0">
            <a:spAutoFit/>
          </a:bodyPr>
          <a:p>
            <a:pPr marL="12700" algn="just">
              <a:lnSpc>
                <a:spcPct val="100000"/>
              </a:lnSpc>
              <a:spcBef>
                <a:spcPts val="100"/>
              </a:spcBef>
            </a:pPr>
            <a:r>
              <a:rPr lang="en-IN" sz="1900">
                <a:latin typeface="Trebuchet MS" panose="020B0603020202020204"/>
                <a:cs typeface="Trebuchet MS" panose="020B0603020202020204"/>
              </a:rPr>
              <a:t>For Android App Interfaces</a:t>
            </a:r>
            <a:endParaRPr lang="en-IN" sz="1900">
              <a:latin typeface="Trebuchet MS" panose="020B0603020202020204"/>
              <a:cs typeface="Trebuchet MS" panose="020B0603020202020204"/>
            </a:endParaRPr>
          </a:p>
        </p:txBody>
      </p:sp>
      <p:sp>
        <p:nvSpPr>
          <p:cNvPr id="5" name="object 3"/>
          <p:cNvSpPr txBox="1"/>
          <p:nvPr/>
        </p:nvSpPr>
        <p:spPr>
          <a:xfrm>
            <a:off x="8763000" y="2552700"/>
            <a:ext cx="3267075" cy="566420"/>
          </a:xfrm>
          <a:prstGeom prst="rect">
            <a:avLst/>
          </a:prstGeom>
        </p:spPr>
        <p:txBody>
          <a:bodyPr vert="horz" wrap="square" lIns="0" tIns="12700" rIns="0" bIns="0" rtlCol="0">
            <a:spAutoFit/>
          </a:bodyPr>
          <a:p>
            <a:pPr marL="12700" algn="just">
              <a:lnSpc>
                <a:spcPct val="100000"/>
              </a:lnSpc>
              <a:spcBef>
                <a:spcPts val="100"/>
              </a:spcBef>
            </a:pPr>
            <a:r>
              <a:rPr lang="en-IN">
                <a:latin typeface="Trebuchet MS" panose="020B0603020202020204"/>
                <a:cs typeface="Trebuchet MS" panose="020B0603020202020204"/>
              </a:rPr>
              <a:t>For Django app deployment and  , dashboard development</a:t>
            </a:r>
            <a:endParaRPr lang="en-IN">
              <a:latin typeface="Trebuchet MS" panose="020B0603020202020204"/>
              <a:cs typeface="Trebuchet MS" panose="020B0603020202020204"/>
            </a:endParaRPr>
          </a:p>
        </p:txBody>
      </p:sp>
      <p:sp>
        <p:nvSpPr>
          <p:cNvPr id="6" name="object 3"/>
          <p:cNvSpPr txBox="1"/>
          <p:nvPr/>
        </p:nvSpPr>
        <p:spPr>
          <a:xfrm>
            <a:off x="8914765" y="5018405"/>
            <a:ext cx="3267075" cy="596900"/>
          </a:xfrm>
          <a:prstGeom prst="rect">
            <a:avLst/>
          </a:prstGeom>
        </p:spPr>
        <p:txBody>
          <a:bodyPr vert="horz" wrap="square" lIns="0" tIns="12700" rIns="0" bIns="0" rtlCol="0">
            <a:spAutoFit/>
          </a:bodyPr>
          <a:p>
            <a:pPr marL="12700" algn="just">
              <a:lnSpc>
                <a:spcPct val="100000"/>
              </a:lnSpc>
              <a:spcBef>
                <a:spcPts val="100"/>
              </a:spcBef>
            </a:pPr>
            <a:r>
              <a:rPr lang="en-IN" sz="1900">
                <a:latin typeface="Trebuchet MS" panose="020B0603020202020204"/>
                <a:cs typeface="Trebuchet MS" panose="020B0603020202020204"/>
              </a:rPr>
              <a:t>For Django deployment and  , dashboard development</a:t>
            </a:r>
            <a:endParaRPr lang="en-IN" sz="1900">
              <a:latin typeface="Trebuchet MS" panose="020B0603020202020204"/>
              <a:cs typeface="Trebuchet MS" panose="020B0603020202020204"/>
            </a:endParaRPr>
          </a:p>
        </p:txBody>
      </p:sp>
      <p:sp>
        <p:nvSpPr>
          <p:cNvPr id="7" name="object 3"/>
          <p:cNvSpPr txBox="1"/>
          <p:nvPr/>
        </p:nvSpPr>
        <p:spPr>
          <a:xfrm>
            <a:off x="8914765" y="7528560"/>
            <a:ext cx="3267075" cy="304800"/>
          </a:xfrm>
          <a:prstGeom prst="rect">
            <a:avLst/>
          </a:prstGeom>
        </p:spPr>
        <p:txBody>
          <a:bodyPr vert="horz" wrap="square" lIns="0" tIns="12700" rIns="0" bIns="0" rtlCol="0">
            <a:spAutoFit/>
          </a:bodyPr>
          <a:p>
            <a:pPr marL="12700" algn="just">
              <a:lnSpc>
                <a:spcPct val="100000"/>
              </a:lnSpc>
              <a:spcBef>
                <a:spcPts val="100"/>
              </a:spcBef>
            </a:pPr>
            <a:r>
              <a:rPr lang="en-IN" sz="1900">
                <a:latin typeface="Trebuchet MS" panose="020B0603020202020204"/>
                <a:cs typeface="Trebuchet MS" panose="020B0603020202020204"/>
              </a:rPr>
              <a:t>For web portal interfaces</a:t>
            </a:r>
            <a:endParaRPr lang="en-IN" sz="1900">
              <a:latin typeface="Trebuchet MS" panose="020B0603020202020204"/>
              <a:cs typeface="Trebuchet MS" panose="020B0603020202020204"/>
            </a:endParaRPr>
          </a:p>
        </p:txBody>
      </p:sp>
      <p:sp>
        <p:nvSpPr>
          <p:cNvPr id="8" name="object 3"/>
          <p:cNvSpPr txBox="1"/>
          <p:nvPr/>
        </p:nvSpPr>
        <p:spPr>
          <a:xfrm>
            <a:off x="14293215" y="2432050"/>
            <a:ext cx="3267075" cy="596900"/>
          </a:xfrm>
          <a:prstGeom prst="rect">
            <a:avLst/>
          </a:prstGeom>
        </p:spPr>
        <p:txBody>
          <a:bodyPr vert="horz" wrap="square" lIns="0" tIns="12700" rIns="0" bIns="0" rtlCol="0">
            <a:spAutoFit/>
          </a:bodyPr>
          <a:p>
            <a:pPr marL="12700" algn="just">
              <a:lnSpc>
                <a:spcPct val="100000"/>
              </a:lnSpc>
              <a:spcBef>
                <a:spcPts val="100"/>
              </a:spcBef>
            </a:pPr>
            <a:r>
              <a:rPr lang="en-IN" sz="1900">
                <a:latin typeface="Trebuchet MS" panose="020B0603020202020204"/>
                <a:cs typeface="Trebuchet MS" panose="020B0603020202020204"/>
              </a:rPr>
              <a:t>For IOT and centralized smart notification system</a:t>
            </a:r>
            <a:endParaRPr lang="en-IN" sz="1900">
              <a:latin typeface="Trebuchet MS" panose="020B0603020202020204"/>
              <a:cs typeface="Trebuchet MS" panose="020B0603020202020204"/>
            </a:endParaRPr>
          </a:p>
        </p:txBody>
      </p:sp>
      <p:sp>
        <p:nvSpPr>
          <p:cNvPr id="10" name="object 3"/>
          <p:cNvSpPr txBox="1"/>
          <p:nvPr/>
        </p:nvSpPr>
        <p:spPr>
          <a:xfrm>
            <a:off x="2437765" y="5295900"/>
            <a:ext cx="3267075" cy="596900"/>
          </a:xfrm>
          <a:prstGeom prst="rect">
            <a:avLst/>
          </a:prstGeom>
        </p:spPr>
        <p:txBody>
          <a:bodyPr vert="horz" wrap="square" lIns="0" tIns="12700" rIns="0" bIns="0" rtlCol="0">
            <a:spAutoFit/>
          </a:bodyPr>
          <a:p>
            <a:pPr marL="12700" algn="just">
              <a:lnSpc>
                <a:spcPct val="100000"/>
              </a:lnSpc>
              <a:spcBef>
                <a:spcPts val="100"/>
              </a:spcBef>
            </a:pPr>
            <a:r>
              <a:rPr lang="en-IN" sz="1900">
                <a:latin typeface="Trebuchet MS" panose="020B0603020202020204"/>
                <a:cs typeface="Trebuchet MS" panose="020B0603020202020204"/>
              </a:rPr>
              <a:t>For Android App Development and integrations</a:t>
            </a:r>
            <a:endParaRPr lang="en-IN" sz="1900">
              <a:latin typeface="Trebuchet MS" panose="020B0603020202020204"/>
              <a:cs typeface="Trebuchet MS" panose="020B0603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564227" y="38771"/>
            <a:ext cx="12869485" cy="1261110"/>
          </a:xfrm>
          <a:prstGeom prst="rect">
            <a:avLst/>
          </a:prstGeom>
        </p:spPr>
        <p:txBody>
          <a:bodyPr vert="horz" wrap="square" lIns="0" tIns="12065" rIns="0" bIns="0" rtlCol="0">
            <a:spAutoFit/>
          </a:bodyPr>
          <a:p>
            <a:pPr marL="12700" marR="5080">
              <a:lnSpc>
                <a:spcPct val="116000"/>
              </a:lnSpc>
              <a:spcBef>
                <a:spcPts val="95"/>
              </a:spcBef>
            </a:pPr>
            <a:r>
              <a:rPr lang="en-IN" sz="7000" b="0" spc="195" dirty="0">
                <a:latin typeface="Trebuchet MS" panose="020B0603020202020204"/>
                <a:cs typeface="Trebuchet MS" panose="020B0603020202020204"/>
              </a:rPr>
              <a:t>FRAMEWORK</a:t>
            </a:r>
            <a:endParaRPr lang="en-IN"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6" name="Google Shape;322;p3"/>
          <p:cNvSpPr/>
          <p:nvPr/>
        </p:nvSpPr>
        <p:spPr>
          <a:xfrm>
            <a:off x="7391400" y="5219700"/>
            <a:ext cx="3893820" cy="806450"/>
          </a:xfrm>
          <a:prstGeom prst="roundRect">
            <a:avLst>
              <a:gd name="adj" fmla="val 16667"/>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 name="Google Shape;322;p3"/>
          <p:cNvSpPr/>
          <p:nvPr/>
        </p:nvSpPr>
        <p:spPr>
          <a:xfrm>
            <a:off x="3919855" y="6546850"/>
            <a:ext cx="1519555" cy="582930"/>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 name="object 3"/>
          <p:cNvSpPr txBox="1"/>
          <p:nvPr/>
        </p:nvSpPr>
        <p:spPr>
          <a:xfrm>
            <a:off x="4148455" y="6725920"/>
            <a:ext cx="1101090" cy="320040"/>
          </a:xfrm>
          <a:prstGeom prst="rect">
            <a:avLst/>
          </a:prstGeom>
        </p:spPr>
        <p:txBody>
          <a:bodyPr vert="horz" wrap="square" lIns="0" tIns="12700" rIns="0" bIns="0" rtlCol="0">
            <a:spAutoFit/>
          </a:bodyPr>
          <a:p>
            <a:pPr marL="12700" algn="just">
              <a:lnSpc>
                <a:spcPct val="100000"/>
              </a:lnSpc>
              <a:spcBef>
                <a:spcPts val="100"/>
              </a:spcBef>
            </a:pPr>
            <a:r>
              <a:rPr lang="en-US" altLang="en-IN" sz="2000">
                <a:latin typeface="Trebuchet MS" panose="020B0603020202020204"/>
                <a:cs typeface="Trebuchet MS" panose="020B0603020202020204"/>
              </a:rPr>
              <a:t>Arduino</a:t>
            </a:r>
            <a:endParaRPr lang="en-US" altLang="en-IN" sz="2000">
              <a:latin typeface="Trebuchet MS" panose="020B0603020202020204"/>
              <a:cs typeface="Trebuchet MS" panose="020B0603020202020204"/>
            </a:endParaRPr>
          </a:p>
        </p:txBody>
      </p:sp>
      <p:sp>
        <p:nvSpPr>
          <p:cNvPr id="25" name="object 3"/>
          <p:cNvSpPr txBox="1"/>
          <p:nvPr/>
        </p:nvSpPr>
        <p:spPr>
          <a:xfrm>
            <a:off x="2209165" y="7842250"/>
            <a:ext cx="1282700" cy="320040"/>
          </a:xfrm>
          <a:prstGeom prst="rect">
            <a:avLst/>
          </a:prstGeom>
        </p:spPr>
        <p:txBody>
          <a:bodyPr vert="horz" wrap="square" lIns="0" tIns="12700" rIns="0" bIns="0" rtlCol="0">
            <a:spAutoFit/>
          </a:bodyPr>
          <a:p>
            <a:pPr marL="12700" algn="just">
              <a:lnSpc>
                <a:spcPct val="100000"/>
              </a:lnSpc>
              <a:spcBef>
                <a:spcPts val="100"/>
              </a:spcBef>
            </a:pPr>
            <a:r>
              <a:rPr lang="en-IN" sz="2000">
                <a:latin typeface="Trebuchet MS" panose="020B0603020202020204"/>
                <a:cs typeface="Trebuchet MS" panose="020B0603020202020204"/>
              </a:rPr>
              <a:t>Appliances</a:t>
            </a:r>
            <a:endParaRPr lang="en-IN" sz="2000">
              <a:latin typeface="Trebuchet MS" panose="020B0603020202020204"/>
              <a:cs typeface="Trebuchet MS" panose="020B0603020202020204"/>
            </a:endParaRPr>
          </a:p>
        </p:txBody>
      </p:sp>
      <p:sp>
        <p:nvSpPr>
          <p:cNvPr id="26" name="Google Shape;322;p3"/>
          <p:cNvSpPr/>
          <p:nvPr/>
        </p:nvSpPr>
        <p:spPr>
          <a:xfrm>
            <a:off x="6011545" y="7129780"/>
            <a:ext cx="1519555" cy="651510"/>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7" name="object 3"/>
          <p:cNvSpPr txBox="1"/>
          <p:nvPr/>
        </p:nvSpPr>
        <p:spPr>
          <a:xfrm>
            <a:off x="6129655" y="7156450"/>
            <a:ext cx="1282700" cy="628015"/>
          </a:xfrm>
          <a:prstGeom prst="rect">
            <a:avLst/>
          </a:prstGeom>
        </p:spPr>
        <p:txBody>
          <a:bodyPr vert="horz" wrap="square" lIns="0" tIns="12700" rIns="0" bIns="0" rtlCol="0">
            <a:spAutoFit/>
          </a:bodyPr>
          <a:p>
            <a:pPr marL="12700" algn="ctr">
              <a:lnSpc>
                <a:spcPct val="100000"/>
              </a:lnSpc>
              <a:spcBef>
                <a:spcPts val="100"/>
              </a:spcBef>
            </a:pPr>
            <a:r>
              <a:rPr lang="en-US" altLang="en-IN" sz="2000">
                <a:latin typeface="Trebuchet MS" panose="020B0603020202020204"/>
                <a:cs typeface="Trebuchet MS" panose="020B0603020202020204"/>
              </a:rPr>
              <a:t>Home Gateway</a:t>
            </a:r>
            <a:endParaRPr lang="en-US" altLang="en-IN" sz="2000">
              <a:latin typeface="Trebuchet MS" panose="020B0603020202020204"/>
              <a:cs typeface="Trebuchet MS" panose="020B0603020202020204"/>
            </a:endParaRPr>
          </a:p>
        </p:txBody>
      </p:sp>
      <p:sp>
        <p:nvSpPr>
          <p:cNvPr id="28" name="Google Shape;322;p3"/>
          <p:cNvSpPr/>
          <p:nvPr/>
        </p:nvSpPr>
        <p:spPr>
          <a:xfrm>
            <a:off x="7848600" y="8515985"/>
            <a:ext cx="1519555" cy="66103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9" name="object 3"/>
          <p:cNvSpPr txBox="1"/>
          <p:nvPr/>
        </p:nvSpPr>
        <p:spPr>
          <a:xfrm>
            <a:off x="7966710" y="8695055"/>
            <a:ext cx="1282700" cy="320040"/>
          </a:xfrm>
          <a:prstGeom prst="rect">
            <a:avLst/>
          </a:prstGeom>
        </p:spPr>
        <p:txBody>
          <a:bodyPr vert="horz" wrap="square" lIns="0" tIns="12700" rIns="0" bIns="0" rtlCol="0">
            <a:spAutoFit/>
          </a:bodyPr>
          <a:p>
            <a:pPr marL="12700" algn="ctr">
              <a:lnSpc>
                <a:spcPct val="100000"/>
              </a:lnSpc>
              <a:spcBef>
                <a:spcPts val="100"/>
              </a:spcBef>
            </a:pPr>
            <a:r>
              <a:rPr lang="en-US" altLang="en-IN" sz="2000">
                <a:latin typeface="Trebuchet MS" panose="020B0603020202020204"/>
                <a:cs typeface="Trebuchet MS" panose="020B0603020202020204"/>
              </a:rPr>
              <a:t>WWW</a:t>
            </a:r>
            <a:endParaRPr lang="en-US" altLang="en-IN" sz="2000">
              <a:latin typeface="Trebuchet MS" panose="020B0603020202020204"/>
              <a:cs typeface="Trebuchet MS" panose="020B0603020202020204"/>
            </a:endParaRPr>
          </a:p>
        </p:txBody>
      </p:sp>
      <p:sp>
        <p:nvSpPr>
          <p:cNvPr id="30" name="Google Shape;322;p3"/>
          <p:cNvSpPr/>
          <p:nvPr/>
        </p:nvSpPr>
        <p:spPr>
          <a:xfrm>
            <a:off x="2218055" y="7790180"/>
            <a:ext cx="1519555" cy="65151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1" name="object 3"/>
          <p:cNvSpPr txBox="1"/>
          <p:nvPr/>
        </p:nvSpPr>
        <p:spPr>
          <a:xfrm>
            <a:off x="2336165" y="7969250"/>
            <a:ext cx="1282700" cy="320040"/>
          </a:xfrm>
          <a:prstGeom prst="rect">
            <a:avLst/>
          </a:prstGeom>
        </p:spPr>
        <p:txBody>
          <a:bodyPr vert="horz" wrap="square" lIns="0" tIns="12700" rIns="0" bIns="0" rtlCol="0">
            <a:spAutoFit/>
          </a:bodyPr>
          <a:p>
            <a:pPr marL="12700" algn="just">
              <a:lnSpc>
                <a:spcPct val="100000"/>
              </a:lnSpc>
              <a:spcBef>
                <a:spcPts val="100"/>
              </a:spcBef>
            </a:pPr>
            <a:r>
              <a:rPr lang="en-IN" sz="2000">
                <a:latin typeface="Trebuchet MS" panose="020B0603020202020204"/>
                <a:cs typeface="Trebuchet MS" panose="020B0603020202020204"/>
              </a:rPr>
              <a:t>Appliances</a:t>
            </a:r>
            <a:endParaRPr lang="en-IN" sz="2000">
              <a:latin typeface="Trebuchet MS" panose="020B0603020202020204"/>
              <a:cs typeface="Trebuchet MS" panose="020B0603020202020204"/>
            </a:endParaRPr>
          </a:p>
        </p:txBody>
      </p:sp>
      <p:sp>
        <p:nvSpPr>
          <p:cNvPr id="33" name="Google Shape;322;p3"/>
          <p:cNvSpPr/>
          <p:nvPr/>
        </p:nvSpPr>
        <p:spPr>
          <a:xfrm>
            <a:off x="12344400" y="2962275"/>
            <a:ext cx="1519555" cy="708660"/>
          </a:xfrm>
          <a:prstGeom prst="roundRect">
            <a:avLst>
              <a:gd name="adj" fmla="val 16667"/>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4" name="object 3"/>
          <p:cNvSpPr txBox="1"/>
          <p:nvPr/>
        </p:nvSpPr>
        <p:spPr>
          <a:xfrm>
            <a:off x="12496800" y="3109595"/>
            <a:ext cx="1282700" cy="443230"/>
          </a:xfrm>
          <a:prstGeom prst="rect">
            <a:avLst/>
          </a:prstGeom>
        </p:spPr>
        <p:txBody>
          <a:bodyPr vert="horz" wrap="square" lIns="0" tIns="12700" rIns="0" bIns="0" rtlCol="0">
            <a:spAutoFit/>
          </a:bodyPr>
          <a:p>
            <a:pPr marL="12700" algn="ctr">
              <a:lnSpc>
                <a:spcPct val="100000"/>
              </a:lnSpc>
              <a:spcBef>
                <a:spcPts val="100"/>
              </a:spcBef>
            </a:pPr>
            <a:r>
              <a:rPr lang="en-IN" sz="1400" b="1">
                <a:latin typeface="Trebuchet MS" panose="020B0603020202020204"/>
                <a:cs typeface="Trebuchet MS" panose="020B0603020202020204"/>
              </a:rPr>
              <a:t>Detection Sensors</a:t>
            </a:r>
            <a:endParaRPr lang="en-IN" sz="1400" b="1">
              <a:latin typeface="Trebuchet MS" panose="020B0603020202020204"/>
              <a:cs typeface="Trebuchet MS" panose="020B0603020202020204"/>
            </a:endParaRPr>
          </a:p>
        </p:txBody>
      </p:sp>
      <p:sp>
        <p:nvSpPr>
          <p:cNvPr id="35" name="Google Shape;322;p3"/>
          <p:cNvSpPr/>
          <p:nvPr/>
        </p:nvSpPr>
        <p:spPr>
          <a:xfrm>
            <a:off x="5334000" y="4401820"/>
            <a:ext cx="1519555" cy="624205"/>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6" name="object 3"/>
          <p:cNvSpPr txBox="1"/>
          <p:nvPr/>
        </p:nvSpPr>
        <p:spPr>
          <a:xfrm>
            <a:off x="5791200" y="4549140"/>
            <a:ext cx="521970" cy="320040"/>
          </a:xfrm>
          <a:prstGeom prst="rect">
            <a:avLst/>
          </a:prstGeom>
        </p:spPr>
        <p:txBody>
          <a:bodyPr vert="horz" wrap="square" lIns="0" tIns="12700" rIns="0" bIns="0" rtlCol="0">
            <a:spAutoFit/>
          </a:bodyPr>
          <a:p>
            <a:pPr marL="12700" algn="just">
              <a:lnSpc>
                <a:spcPct val="100000"/>
              </a:lnSpc>
              <a:spcBef>
                <a:spcPts val="100"/>
              </a:spcBef>
            </a:pPr>
            <a:r>
              <a:rPr lang="en-IN" sz="2000">
                <a:latin typeface="Trebuchet MS" panose="020B0603020202020204"/>
                <a:cs typeface="Trebuchet MS" panose="020B0603020202020204"/>
              </a:rPr>
              <a:t>wifi</a:t>
            </a:r>
            <a:endParaRPr lang="en-IN" sz="2000">
              <a:latin typeface="Trebuchet MS" panose="020B0603020202020204"/>
              <a:cs typeface="Trebuchet MS" panose="020B0603020202020204"/>
            </a:endParaRPr>
          </a:p>
        </p:txBody>
      </p:sp>
      <p:sp>
        <p:nvSpPr>
          <p:cNvPr id="1186" name="Google Shape;322;p3"/>
          <p:cNvSpPr/>
          <p:nvPr/>
        </p:nvSpPr>
        <p:spPr>
          <a:xfrm>
            <a:off x="14859000" y="258826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87" name="object 3"/>
          <p:cNvSpPr txBox="1"/>
          <p:nvPr/>
        </p:nvSpPr>
        <p:spPr>
          <a:xfrm>
            <a:off x="15011400" y="2811780"/>
            <a:ext cx="1282700" cy="289560"/>
          </a:xfrm>
          <a:prstGeom prst="rect">
            <a:avLst/>
          </a:prstGeom>
        </p:spPr>
        <p:txBody>
          <a:bodyPr vert="horz" wrap="square" lIns="0" tIns="12700" rIns="0" bIns="0" rtlCol="0">
            <a:spAutoFit/>
          </a:bodyPr>
          <a:p>
            <a:pPr marL="12700" algn="just">
              <a:lnSpc>
                <a:spcPct val="100000"/>
              </a:lnSpc>
              <a:spcBef>
                <a:spcPts val="100"/>
              </a:spcBef>
            </a:pPr>
            <a:r>
              <a:rPr lang="en-US" altLang="en-IN">
                <a:latin typeface="Trebuchet MS" panose="020B0603020202020204"/>
                <a:cs typeface="Trebuchet MS" panose="020B0603020202020204"/>
              </a:rPr>
              <a:t>PIR</a:t>
            </a:r>
            <a:r>
              <a:rPr lang="en-IN">
                <a:latin typeface="Trebuchet MS" panose="020B0603020202020204"/>
                <a:cs typeface="Trebuchet MS" panose="020B0603020202020204"/>
              </a:rPr>
              <a:t> Sensors</a:t>
            </a:r>
            <a:endParaRPr lang="en-IN">
              <a:latin typeface="Trebuchet MS" panose="020B0603020202020204"/>
              <a:cs typeface="Trebuchet MS" panose="020B0603020202020204"/>
            </a:endParaRPr>
          </a:p>
        </p:txBody>
      </p:sp>
      <p:sp>
        <p:nvSpPr>
          <p:cNvPr id="1188" name="Google Shape;322;p3"/>
          <p:cNvSpPr/>
          <p:nvPr/>
        </p:nvSpPr>
        <p:spPr>
          <a:xfrm>
            <a:off x="13258800" y="160782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89" name="object 3"/>
          <p:cNvSpPr txBox="1"/>
          <p:nvPr/>
        </p:nvSpPr>
        <p:spPr>
          <a:xfrm>
            <a:off x="13411200" y="1831340"/>
            <a:ext cx="1282700" cy="258445"/>
          </a:xfrm>
          <a:prstGeom prst="rect">
            <a:avLst/>
          </a:prstGeom>
        </p:spPr>
        <p:txBody>
          <a:bodyPr vert="horz" wrap="square" lIns="0" tIns="12700" rIns="0" bIns="0" rtlCol="0">
            <a:spAutoFit/>
          </a:bodyPr>
          <a:p>
            <a:pPr marL="12700" algn="just">
              <a:lnSpc>
                <a:spcPct val="100000"/>
              </a:lnSpc>
              <a:spcBef>
                <a:spcPts val="100"/>
              </a:spcBef>
            </a:pPr>
            <a:r>
              <a:rPr lang="en-IN" sz="1600">
                <a:latin typeface="Trebuchet MS" panose="020B0603020202020204"/>
                <a:cs typeface="Trebuchet MS" panose="020B0603020202020204"/>
              </a:rPr>
              <a:t>Laser sensors</a:t>
            </a:r>
            <a:endParaRPr lang="en-IN" sz="1600">
              <a:latin typeface="Trebuchet MS" panose="020B0603020202020204"/>
              <a:cs typeface="Trebuchet MS" panose="020B0603020202020204"/>
            </a:endParaRPr>
          </a:p>
        </p:txBody>
      </p:sp>
      <p:sp>
        <p:nvSpPr>
          <p:cNvPr id="1190" name="Google Shape;322;p3"/>
          <p:cNvSpPr/>
          <p:nvPr/>
        </p:nvSpPr>
        <p:spPr>
          <a:xfrm>
            <a:off x="10962640" y="163195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91" name="object 3"/>
          <p:cNvSpPr txBox="1"/>
          <p:nvPr/>
        </p:nvSpPr>
        <p:spPr>
          <a:xfrm>
            <a:off x="11115040" y="1779270"/>
            <a:ext cx="1282700" cy="320040"/>
          </a:xfrm>
          <a:prstGeom prst="rect">
            <a:avLst/>
          </a:prstGeom>
        </p:spPr>
        <p:txBody>
          <a:bodyPr vert="horz" wrap="square" lIns="0" tIns="12700" rIns="0" bIns="0" rtlCol="0">
            <a:spAutoFit/>
          </a:bodyPr>
          <a:p>
            <a:pPr marL="12700" algn="just">
              <a:lnSpc>
                <a:spcPct val="100000"/>
              </a:lnSpc>
              <a:spcBef>
                <a:spcPts val="100"/>
              </a:spcBef>
            </a:pPr>
            <a:r>
              <a:rPr lang="en-IN" sz="2000">
                <a:latin typeface="Trebuchet MS" panose="020B0603020202020204"/>
                <a:cs typeface="Trebuchet MS" panose="020B0603020202020204"/>
              </a:rPr>
              <a:t>Ultrasonics</a:t>
            </a:r>
            <a:endParaRPr lang="en-IN" sz="2000">
              <a:latin typeface="Trebuchet MS" panose="020B0603020202020204"/>
              <a:cs typeface="Trebuchet MS" panose="020B0603020202020204"/>
            </a:endParaRPr>
          </a:p>
        </p:txBody>
      </p:sp>
      <p:sp>
        <p:nvSpPr>
          <p:cNvPr id="1192" name="Google Shape;322;p3"/>
          <p:cNvSpPr/>
          <p:nvPr/>
        </p:nvSpPr>
        <p:spPr>
          <a:xfrm>
            <a:off x="10058400" y="277495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93" name="object 3"/>
          <p:cNvSpPr txBox="1"/>
          <p:nvPr/>
        </p:nvSpPr>
        <p:spPr>
          <a:xfrm>
            <a:off x="10176510" y="2990215"/>
            <a:ext cx="1282700" cy="227965"/>
          </a:xfrm>
          <a:prstGeom prst="rect">
            <a:avLst/>
          </a:prstGeom>
        </p:spPr>
        <p:txBody>
          <a:bodyPr vert="horz" wrap="square" lIns="0" tIns="12700" rIns="0" bIns="0" rtlCol="0">
            <a:spAutoFit/>
          </a:bodyPr>
          <a:p>
            <a:pPr marL="12700" algn="just">
              <a:lnSpc>
                <a:spcPct val="100000"/>
              </a:lnSpc>
              <a:spcBef>
                <a:spcPts val="100"/>
              </a:spcBef>
            </a:pPr>
            <a:r>
              <a:rPr lang="en-IN" sz="1400" b="1">
                <a:latin typeface="Trebuchet MS" panose="020B0603020202020204"/>
                <a:cs typeface="Trebuchet MS" panose="020B0603020202020204"/>
              </a:rPr>
              <a:t>Motion Sensors</a:t>
            </a:r>
            <a:endParaRPr lang="en-IN" sz="1400" b="1">
              <a:latin typeface="Trebuchet MS" panose="020B0603020202020204"/>
              <a:cs typeface="Trebuchet MS" panose="020B0603020202020204"/>
            </a:endParaRPr>
          </a:p>
        </p:txBody>
      </p:sp>
      <p:sp>
        <p:nvSpPr>
          <p:cNvPr id="1194" name="object 3"/>
          <p:cNvSpPr txBox="1"/>
          <p:nvPr/>
        </p:nvSpPr>
        <p:spPr>
          <a:xfrm>
            <a:off x="7543800" y="5309235"/>
            <a:ext cx="3589020" cy="628015"/>
          </a:xfrm>
          <a:prstGeom prst="rect">
            <a:avLst/>
          </a:prstGeom>
        </p:spPr>
        <p:txBody>
          <a:bodyPr vert="horz" wrap="square" lIns="0" tIns="12700" rIns="0" bIns="0" rtlCol="0">
            <a:spAutoFit/>
          </a:bodyPr>
          <a:p>
            <a:pPr marL="12700" algn="just">
              <a:lnSpc>
                <a:spcPct val="100000"/>
              </a:lnSpc>
              <a:spcBef>
                <a:spcPts val="100"/>
              </a:spcBef>
            </a:pPr>
            <a:r>
              <a:rPr lang="en-IN" sz="2000">
                <a:latin typeface="Trebuchet MS" panose="020B0603020202020204"/>
                <a:cs typeface="Trebuchet MS" panose="020B0603020202020204"/>
              </a:rPr>
              <a:t>Network and home automation Control platform</a:t>
            </a:r>
            <a:endParaRPr lang="en-IN" sz="2000">
              <a:latin typeface="Trebuchet MS" panose="020B0603020202020204"/>
              <a:cs typeface="Trebuchet MS" panose="020B0603020202020204"/>
            </a:endParaRPr>
          </a:p>
        </p:txBody>
      </p:sp>
      <p:sp>
        <p:nvSpPr>
          <p:cNvPr id="1196" name="Google Shape;322;p3"/>
          <p:cNvSpPr/>
          <p:nvPr/>
        </p:nvSpPr>
        <p:spPr>
          <a:xfrm>
            <a:off x="13868400" y="5317490"/>
            <a:ext cx="1519555" cy="6197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97" name="object 3"/>
          <p:cNvSpPr txBox="1"/>
          <p:nvPr/>
        </p:nvSpPr>
        <p:spPr>
          <a:xfrm>
            <a:off x="14048105" y="5375910"/>
            <a:ext cx="1248410" cy="443230"/>
          </a:xfrm>
          <a:prstGeom prst="rect">
            <a:avLst/>
          </a:prstGeom>
        </p:spPr>
        <p:txBody>
          <a:bodyPr vert="horz" wrap="square" lIns="0" tIns="12700" rIns="0" bIns="0" rtlCol="0">
            <a:spAutoFit/>
          </a:bodyPr>
          <a:p>
            <a:pPr marL="12700" algn="just">
              <a:lnSpc>
                <a:spcPct val="100000"/>
              </a:lnSpc>
              <a:spcBef>
                <a:spcPts val="100"/>
              </a:spcBef>
            </a:pPr>
            <a:r>
              <a:rPr lang="en-IN" sz="1400">
                <a:latin typeface="Trebuchet MS" panose="020B0603020202020204"/>
                <a:cs typeface="Trebuchet MS" panose="020B0603020202020204"/>
              </a:rPr>
              <a:t>Admin control</a:t>
            </a:r>
            <a:r>
              <a:rPr lang="en-US" altLang="en-IN" sz="1400">
                <a:latin typeface="Trebuchet MS" panose="020B0603020202020204"/>
                <a:cs typeface="Trebuchet MS" panose="020B0603020202020204"/>
              </a:rPr>
              <a:t> application</a:t>
            </a:r>
            <a:endParaRPr lang="en-US" altLang="en-IN" sz="1400">
              <a:latin typeface="Trebuchet MS" panose="020B0603020202020204"/>
              <a:cs typeface="Trebuchet MS" panose="020B0603020202020204"/>
            </a:endParaRPr>
          </a:p>
        </p:txBody>
      </p:sp>
      <p:sp>
        <p:nvSpPr>
          <p:cNvPr id="1198" name="Google Shape;322;p3"/>
          <p:cNvSpPr/>
          <p:nvPr/>
        </p:nvSpPr>
        <p:spPr>
          <a:xfrm>
            <a:off x="4127500" y="3261360"/>
            <a:ext cx="1519555" cy="624205"/>
          </a:xfrm>
          <a:prstGeom prst="roundRect">
            <a:avLst>
              <a:gd name="adj" fmla="val 16667"/>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99" name="object 3"/>
          <p:cNvSpPr txBox="1"/>
          <p:nvPr/>
        </p:nvSpPr>
        <p:spPr>
          <a:xfrm>
            <a:off x="4279900" y="3332480"/>
            <a:ext cx="1282700" cy="443230"/>
          </a:xfrm>
          <a:prstGeom prst="rect">
            <a:avLst/>
          </a:prstGeom>
        </p:spPr>
        <p:txBody>
          <a:bodyPr vert="horz" wrap="square" lIns="0" tIns="12700" rIns="0" bIns="0" rtlCol="0">
            <a:spAutoFit/>
          </a:bodyPr>
          <a:p>
            <a:pPr marL="12700" algn="just">
              <a:lnSpc>
                <a:spcPct val="100000"/>
              </a:lnSpc>
              <a:spcBef>
                <a:spcPts val="100"/>
              </a:spcBef>
            </a:pPr>
            <a:r>
              <a:rPr lang="en-IN" sz="1400">
                <a:latin typeface="Trebuchet MS" panose="020B0603020202020204"/>
                <a:cs typeface="Trebuchet MS" panose="020B0603020202020204"/>
              </a:rPr>
              <a:t>Home Security system</a:t>
            </a:r>
            <a:endParaRPr lang="en-IN" sz="1400">
              <a:latin typeface="Trebuchet MS" panose="020B0603020202020204"/>
              <a:cs typeface="Trebuchet MS" panose="020B0603020202020204"/>
            </a:endParaRPr>
          </a:p>
        </p:txBody>
      </p:sp>
      <p:sp>
        <p:nvSpPr>
          <p:cNvPr id="1200" name="Google Shape;322;p3"/>
          <p:cNvSpPr/>
          <p:nvPr/>
        </p:nvSpPr>
        <p:spPr>
          <a:xfrm>
            <a:off x="1447800" y="3070860"/>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01" name="object 3"/>
          <p:cNvSpPr txBox="1"/>
          <p:nvPr/>
        </p:nvSpPr>
        <p:spPr>
          <a:xfrm>
            <a:off x="1905000" y="3218180"/>
            <a:ext cx="549910" cy="320040"/>
          </a:xfrm>
          <a:prstGeom prst="rect">
            <a:avLst/>
          </a:prstGeom>
        </p:spPr>
        <p:txBody>
          <a:bodyPr vert="horz" wrap="square" lIns="0" tIns="12700" rIns="0" bIns="0" rtlCol="0">
            <a:spAutoFit/>
          </a:bodyPr>
          <a:p>
            <a:pPr marL="12700" algn="just">
              <a:lnSpc>
                <a:spcPct val="100000"/>
              </a:lnSpc>
              <a:spcBef>
                <a:spcPts val="100"/>
              </a:spcBef>
            </a:pPr>
            <a:r>
              <a:rPr lang="en-IN" sz="2000">
                <a:latin typeface="Trebuchet MS" panose="020B0603020202020204"/>
                <a:cs typeface="Trebuchet MS" panose="020B0603020202020204"/>
              </a:rPr>
              <a:t>VPN</a:t>
            </a:r>
            <a:endParaRPr lang="en-IN" sz="2000">
              <a:latin typeface="Trebuchet MS" panose="020B0603020202020204"/>
              <a:cs typeface="Trebuchet MS" panose="020B0603020202020204"/>
            </a:endParaRPr>
          </a:p>
        </p:txBody>
      </p:sp>
      <p:sp>
        <p:nvSpPr>
          <p:cNvPr id="1202" name="Google Shape;322;p3"/>
          <p:cNvSpPr/>
          <p:nvPr/>
        </p:nvSpPr>
        <p:spPr>
          <a:xfrm>
            <a:off x="1752600" y="1866900"/>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03" name="object 3"/>
          <p:cNvSpPr txBox="1"/>
          <p:nvPr/>
        </p:nvSpPr>
        <p:spPr>
          <a:xfrm>
            <a:off x="1905000" y="2018665"/>
            <a:ext cx="1282700" cy="227965"/>
          </a:xfrm>
          <a:prstGeom prst="rect">
            <a:avLst/>
          </a:prstGeom>
        </p:spPr>
        <p:txBody>
          <a:bodyPr vert="horz" wrap="square" lIns="0" tIns="12700" rIns="0" bIns="0" rtlCol="0">
            <a:spAutoFit/>
          </a:bodyPr>
          <a:p>
            <a:pPr marL="12700" algn="just">
              <a:lnSpc>
                <a:spcPct val="100000"/>
              </a:lnSpc>
              <a:spcBef>
                <a:spcPts val="100"/>
              </a:spcBef>
            </a:pPr>
            <a:r>
              <a:rPr lang="en-IN" sz="1400">
                <a:latin typeface="Trebuchet MS" panose="020B0603020202020204"/>
                <a:cs typeface="Trebuchet MS" panose="020B0603020202020204"/>
              </a:rPr>
              <a:t>Network Sniffer</a:t>
            </a:r>
            <a:endParaRPr lang="en-IN" sz="1400">
              <a:latin typeface="Trebuchet MS" panose="020B0603020202020204"/>
              <a:cs typeface="Trebuchet MS" panose="020B0603020202020204"/>
            </a:endParaRPr>
          </a:p>
        </p:txBody>
      </p:sp>
      <p:sp>
        <p:nvSpPr>
          <p:cNvPr id="1204" name="Google Shape;322;p3"/>
          <p:cNvSpPr/>
          <p:nvPr/>
        </p:nvSpPr>
        <p:spPr>
          <a:xfrm>
            <a:off x="4491990" y="1692275"/>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05" name="object 3"/>
          <p:cNvSpPr txBox="1"/>
          <p:nvPr/>
        </p:nvSpPr>
        <p:spPr>
          <a:xfrm>
            <a:off x="4644390" y="1763395"/>
            <a:ext cx="1282700" cy="504825"/>
          </a:xfrm>
          <a:prstGeom prst="rect">
            <a:avLst/>
          </a:prstGeom>
        </p:spPr>
        <p:txBody>
          <a:bodyPr vert="horz" wrap="square" lIns="0" tIns="12700" rIns="0" bIns="0" rtlCol="0">
            <a:spAutoFit/>
          </a:bodyPr>
          <a:p>
            <a:pPr marL="12700" algn="just">
              <a:lnSpc>
                <a:spcPct val="100000"/>
              </a:lnSpc>
              <a:spcBef>
                <a:spcPts val="100"/>
              </a:spcBef>
            </a:pPr>
            <a:r>
              <a:rPr lang="en-IN" sz="1600">
                <a:latin typeface="Trebuchet MS" panose="020B0603020202020204"/>
                <a:cs typeface="Trebuchet MS" panose="020B0603020202020204"/>
              </a:rPr>
              <a:t>IP survellance camera</a:t>
            </a:r>
            <a:endParaRPr lang="en-IN" sz="1600">
              <a:latin typeface="Trebuchet MS" panose="020B0603020202020204"/>
              <a:cs typeface="Trebuchet MS" panose="020B0603020202020204"/>
            </a:endParaRPr>
          </a:p>
        </p:txBody>
      </p:sp>
      <p:sp>
        <p:nvSpPr>
          <p:cNvPr id="1206" name="Google Shape;322;p3"/>
          <p:cNvSpPr/>
          <p:nvPr/>
        </p:nvSpPr>
        <p:spPr>
          <a:xfrm>
            <a:off x="6248400" y="2340610"/>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07" name="object 3"/>
          <p:cNvSpPr txBox="1"/>
          <p:nvPr/>
        </p:nvSpPr>
        <p:spPr>
          <a:xfrm>
            <a:off x="6400800" y="2411730"/>
            <a:ext cx="1282700" cy="566420"/>
          </a:xfrm>
          <a:prstGeom prst="rect">
            <a:avLst/>
          </a:prstGeom>
        </p:spPr>
        <p:txBody>
          <a:bodyPr vert="horz" wrap="square" lIns="0" tIns="12700" rIns="0" bIns="0" rtlCol="0">
            <a:spAutoFit/>
          </a:bodyPr>
          <a:p>
            <a:pPr marL="12700" algn="ctr">
              <a:lnSpc>
                <a:spcPct val="100000"/>
              </a:lnSpc>
              <a:spcBef>
                <a:spcPts val="100"/>
              </a:spcBef>
            </a:pPr>
            <a:r>
              <a:rPr lang="en-US" altLang="en-IN">
                <a:latin typeface="Trebuchet MS" panose="020B0603020202020204"/>
                <a:cs typeface="Trebuchet MS" panose="020B0603020202020204"/>
              </a:rPr>
              <a:t>Honeypot Systems</a:t>
            </a:r>
            <a:endParaRPr lang="en-US" altLang="en-IN">
              <a:latin typeface="Trebuchet MS" panose="020B0603020202020204"/>
              <a:cs typeface="Trebuchet MS" panose="020B0603020202020204"/>
            </a:endParaRPr>
          </a:p>
        </p:txBody>
      </p:sp>
      <p:sp>
        <p:nvSpPr>
          <p:cNvPr id="1212" name="Google Shape;322;p3"/>
          <p:cNvSpPr/>
          <p:nvPr/>
        </p:nvSpPr>
        <p:spPr>
          <a:xfrm>
            <a:off x="2400300" y="5026025"/>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13" name="object 3"/>
          <p:cNvSpPr txBox="1"/>
          <p:nvPr/>
        </p:nvSpPr>
        <p:spPr>
          <a:xfrm>
            <a:off x="2552700" y="5173345"/>
            <a:ext cx="1282700" cy="320040"/>
          </a:xfrm>
          <a:prstGeom prst="rect">
            <a:avLst/>
          </a:prstGeom>
        </p:spPr>
        <p:txBody>
          <a:bodyPr vert="horz" wrap="square" lIns="0" tIns="12700" rIns="0" bIns="0" rtlCol="0">
            <a:spAutoFit/>
          </a:bodyPr>
          <a:p>
            <a:pPr marL="12700" algn="just">
              <a:lnSpc>
                <a:spcPct val="100000"/>
              </a:lnSpc>
              <a:spcBef>
                <a:spcPts val="100"/>
              </a:spcBef>
            </a:pPr>
            <a:r>
              <a:rPr lang="en-IN" sz="2000">
                <a:latin typeface="Trebuchet MS" panose="020B0603020202020204"/>
                <a:cs typeface="Trebuchet MS" panose="020B0603020202020204"/>
              </a:rPr>
              <a:t>Door Lock</a:t>
            </a:r>
            <a:endParaRPr lang="en-IN" sz="2000">
              <a:latin typeface="Trebuchet MS" panose="020B0603020202020204"/>
              <a:cs typeface="Trebuchet MS" panose="020B0603020202020204"/>
            </a:endParaRPr>
          </a:p>
        </p:txBody>
      </p:sp>
      <p:sp>
        <p:nvSpPr>
          <p:cNvPr id="1218" name="Google Shape;322;p3"/>
          <p:cNvSpPr/>
          <p:nvPr/>
        </p:nvSpPr>
        <p:spPr>
          <a:xfrm>
            <a:off x="11512550" y="6972300"/>
            <a:ext cx="1519555" cy="624205"/>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19" name="object 3"/>
          <p:cNvSpPr txBox="1"/>
          <p:nvPr/>
        </p:nvSpPr>
        <p:spPr>
          <a:xfrm>
            <a:off x="11664950" y="6967220"/>
            <a:ext cx="1282700" cy="628015"/>
          </a:xfrm>
          <a:prstGeom prst="rect">
            <a:avLst/>
          </a:prstGeom>
        </p:spPr>
        <p:txBody>
          <a:bodyPr vert="horz" wrap="square" lIns="0" tIns="12700" rIns="0" bIns="0" rtlCol="0">
            <a:spAutoFit/>
          </a:bodyPr>
          <a:p>
            <a:pPr marL="12700" algn="ctr">
              <a:lnSpc>
                <a:spcPct val="100000"/>
              </a:lnSpc>
              <a:spcBef>
                <a:spcPts val="100"/>
              </a:spcBef>
            </a:pPr>
            <a:r>
              <a:rPr lang="en-US" altLang="en-IN" sz="2000">
                <a:latin typeface="Trebuchet MS" panose="020B0603020202020204"/>
                <a:cs typeface="Trebuchet MS" panose="020B0603020202020204"/>
              </a:rPr>
              <a:t>Media Server </a:t>
            </a:r>
            <a:endParaRPr lang="en-US" altLang="en-IN" sz="2000">
              <a:latin typeface="Trebuchet MS" panose="020B0603020202020204"/>
              <a:cs typeface="Trebuchet MS" panose="020B0603020202020204"/>
            </a:endParaRPr>
          </a:p>
        </p:txBody>
      </p:sp>
      <p:sp>
        <p:nvSpPr>
          <p:cNvPr id="1220" name="Google Shape;322;p3"/>
          <p:cNvSpPr/>
          <p:nvPr/>
        </p:nvSpPr>
        <p:spPr>
          <a:xfrm>
            <a:off x="11546205" y="8557260"/>
            <a:ext cx="1519555" cy="6197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21" name="object 3"/>
          <p:cNvSpPr txBox="1"/>
          <p:nvPr/>
        </p:nvSpPr>
        <p:spPr>
          <a:xfrm>
            <a:off x="11698605" y="8691880"/>
            <a:ext cx="1282700" cy="320040"/>
          </a:xfrm>
          <a:prstGeom prst="rect">
            <a:avLst/>
          </a:prstGeom>
        </p:spPr>
        <p:txBody>
          <a:bodyPr vert="horz" wrap="square" lIns="0" tIns="12700" rIns="0" bIns="0" rtlCol="0">
            <a:spAutoFit/>
          </a:bodyPr>
          <a:p>
            <a:pPr marL="12700" algn="ctr">
              <a:lnSpc>
                <a:spcPct val="100000"/>
              </a:lnSpc>
              <a:spcBef>
                <a:spcPts val="100"/>
              </a:spcBef>
            </a:pPr>
            <a:r>
              <a:rPr lang="en-US" altLang="en-IN" sz="2000">
                <a:latin typeface="Trebuchet MS" panose="020B0603020202020204"/>
                <a:cs typeface="Trebuchet MS" panose="020B0603020202020204"/>
              </a:rPr>
              <a:t>TV</a:t>
            </a:r>
            <a:endParaRPr lang="en-US" altLang="en-IN" sz="2000">
              <a:latin typeface="Trebuchet MS" panose="020B0603020202020204"/>
              <a:cs typeface="Trebuchet MS" panose="020B0603020202020204"/>
            </a:endParaRPr>
          </a:p>
        </p:txBody>
      </p:sp>
      <p:sp>
        <p:nvSpPr>
          <p:cNvPr id="1222" name="Google Shape;322;p3"/>
          <p:cNvSpPr/>
          <p:nvPr/>
        </p:nvSpPr>
        <p:spPr>
          <a:xfrm>
            <a:off x="14859000" y="8572500"/>
            <a:ext cx="1519555" cy="6197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23" name="object 3"/>
          <p:cNvSpPr txBox="1"/>
          <p:nvPr/>
        </p:nvSpPr>
        <p:spPr>
          <a:xfrm>
            <a:off x="15011400" y="8707120"/>
            <a:ext cx="1282700" cy="320040"/>
          </a:xfrm>
          <a:prstGeom prst="rect">
            <a:avLst/>
          </a:prstGeom>
        </p:spPr>
        <p:txBody>
          <a:bodyPr vert="horz" wrap="square" lIns="0" tIns="12700" rIns="0" bIns="0" rtlCol="0">
            <a:spAutoFit/>
          </a:bodyPr>
          <a:p>
            <a:pPr marL="12700" algn="ctr">
              <a:lnSpc>
                <a:spcPct val="100000"/>
              </a:lnSpc>
              <a:spcBef>
                <a:spcPts val="100"/>
              </a:spcBef>
            </a:pPr>
            <a:r>
              <a:rPr lang="en-US" altLang="en-IN" sz="2000">
                <a:latin typeface="Trebuchet MS" panose="020B0603020202020204"/>
                <a:cs typeface="Trebuchet MS" panose="020B0603020202020204"/>
              </a:rPr>
              <a:t>Storage</a:t>
            </a:r>
            <a:endParaRPr lang="en-US" altLang="en-IN" sz="2000">
              <a:latin typeface="Trebuchet MS" panose="020B0603020202020204"/>
              <a:cs typeface="Trebuchet MS" panose="020B0603020202020204"/>
            </a:endParaRPr>
          </a:p>
        </p:txBody>
      </p:sp>
      <p:cxnSp>
        <p:nvCxnSpPr>
          <p:cNvPr id="1224" name="Elbow Connector 1223"/>
          <p:cNvCxnSpPr>
            <a:endCxn id="35" idx="2"/>
          </p:cNvCxnSpPr>
          <p:nvPr/>
        </p:nvCxnSpPr>
        <p:spPr>
          <a:xfrm rot="10800000">
            <a:off x="6093460" y="5025390"/>
            <a:ext cx="1297305" cy="42227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5" name="Elbow Connector 1224"/>
          <p:cNvCxnSpPr/>
          <p:nvPr/>
        </p:nvCxnSpPr>
        <p:spPr>
          <a:xfrm rot="16200000">
            <a:off x="11119485" y="3684270"/>
            <a:ext cx="1548765" cy="1522095"/>
          </a:xfrm>
          <a:prstGeom prst="bentConnector3">
            <a:avLst>
              <a:gd name="adj1" fmla="val 49979"/>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6" name="Elbow Connector 1225"/>
          <p:cNvCxnSpPr>
            <a:stCxn id="6" idx="3"/>
            <a:endCxn id="1196" idx="1"/>
          </p:cNvCxnSpPr>
          <p:nvPr/>
        </p:nvCxnSpPr>
        <p:spPr>
          <a:xfrm>
            <a:off x="11285220" y="5622925"/>
            <a:ext cx="2583180" cy="4445"/>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8" name="Elbow Connector 1227"/>
          <p:cNvCxnSpPr>
            <a:stCxn id="6" idx="2"/>
            <a:endCxn id="26" idx="0"/>
          </p:cNvCxnSpPr>
          <p:nvPr/>
        </p:nvCxnSpPr>
        <p:spPr>
          <a:xfrm rot="5400000">
            <a:off x="7503160" y="5294630"/>
            <a:ext cx="1103630" cy="256667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9" name="Elbow Connector 1228"/>
          <p:cNvCxnSpPr>
            <a:stCxn id="27" idx="2"/>
            <a:endCxn id="28" idx="1"/>
          </p:cNvCxnSpPr>
          <p:nvPr/>
        </p:nvCxnSpPr>
        <p:spPr>
          <a:xfrm rot="5400000" flipV="1">
            <a:off x="6778625" y="7776210"/>
            <a:ext cx="1062355" cy="107759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2" name="Elbow Connector 1231"/>
          <p:cNvCxnSpPr>
            <a:stCxn id="26" idx="3"/>
            <a:endCxn id="1218" idx="1"/>
          </p:cNvCxnSpPr>
          <p:nvPr/>
        </p:nvCxnSpPr>
        <p:spPr>
          <a:xfrm flipV="1">
            <a:off x="7531100" y="7284720"/>
            <a:ext cx="3981450" cy="170815"/>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5" name="Elbow Connector 1234"/>
          <p:cNvCxnSpPr>
            <a:stCxn id="1219" idx="3"/>
            <a:endCxn id="1222" idx="0"/>
          </p:cNvCxnSpPr>
          <p:nvPr/>
        </p:nvCxnSpPr>
        <p:spPr>
          <a:xfrm>
            <a:off x="12947650" y="7281545"/>
            <a:ext cx="2671445" cy="129095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6" name="Elbow Connector 1235"/>
          <p:cNvCxnSpPr>
            <a:stCxn id="1219" idx="2"/>
            <a:endCxn id="1220" idx="0"/>
          </p:cNvCxnSpPr>
          <p:nvPr/>
        </p:nvCxnSpPr>
        <p:spPr>
          <a:xfrm rot="5400000">
            <a:off x="11825288" y="8076248"/>
            <a:ext cx="962025" cy="317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7" name="Elbow Connector 1236"/>
          <p:cNvCxnSpPr/>
          <p:nvPr/>
        </p:nvCxnSpPr>
        <p:spPr>
          <a:xfrm rot="5400000">
            <a:off x="3429000" y="4076065"/>
            <a:ext cx="1066800" cy="762635"/>
          </a:xfrm>
          <a:prstGeom prst="bentConnector3">
            <a:avLst>
              <a:gd name="adj1" fmla="val 5003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8" name="Elbow Connector 1237"/>
          <p:cNvCxnSpPr>
            <a:endCxn id="1200" idx="3"/>
          </p:cNvCxnSpPr>
          <p:nvPr/>
        </p:nvCxnSpPr>
        <p:spPr>
          <a:xfrm rot="10800000">
            <a:off x="2966720" y="3383280"/>
            <a:ext cx="1147445" cy="464820"/>
          </a:xfrm>
          <a:prstGeom prst="bentConnector3">
            <a:avLst>
              <a:gd name="adj1" fmla="val 4997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9" name="Elbow Connector 1238"/>
          <p:cNvCxnSpPr>
            <a:stCxn id="1198" idx="1"/>
            <a:endCxn id="1202" idx="3"/>
          </p:cNvCxnSpPr>
          <p:nvPr/>
        </p:nvCxnSpPr>
        <p:spPr>
          <a:xfrm rot="10800000">
            <a:off x="3271520" y="2179320"/>
            <a:ext cx="855345" cy="1394460"/>
          </a:xfrm>
          <a:prstGeom prst="bentConnector3">
            <a:avLst>
              <a:gd name="adj1" fmla="val 49963"/>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0" name="Elbow Connector 1239"/>
          <p:cNvCxnSpPr>
            <a:endCxn id="1205" idx="2"/>
          </p:cNvCxnSpPr>
          <p:nvPr/>
        </p:nvCxnSpPr>
        <p:spPr>
          <a:xfrm rot="16200000">
            <a:off x="4367530" y="2320290"/>
            <a:ext cx="970280" cy="86614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1" name="Elbow Connector 1240"/>
          <p:cNvCxnSpPr>
            <a:stCxn id="1198" idx="0"/>
            <a:endCxn id="1206" idx="2"/>
          </p:cNvCxnSpPr>
          <p:nvPr/>
        </p:nvCxnSpPr>
        <p:spPr>
          <a:xfrm rot="16200000">
            <a:off x="5799773" y="2052638"/>
            <a:ext cx="296545" cy="212090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4" name="Elbow Connector 1243"/>
          <p:cNvCxnSpPr>
            <a:stCxn id="35" idx="0"/>
            <a:endCxn id="1198" idx="2"/>
          </p:cNvCxnSpPr>
          <p:nvPr/>
        </p:nvCxnSpPr>
        <p:spPr>
          <a:xfrm rot="16200000" flipV="1">
            <a:off x="5232400" y="3540125"/>
            <a:ext cx="516255" cy="120650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5" name="Elbow Connector 1244"/>
          <p:cNvCxnSpPr>
            <a:endCxn id="22" idx="0"/>
          </p:cNvCxnSpPr>
          <p:nvPr/>
        </p:nvCxnSpPr>
        <p:spPr>
          <a:xfrm rot="10800000" flipV="1">
            <a:off x="4679950" y="5829300"/>
            <a:ext cx="2711450" cy="717550"/>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6" name="Elbow Connector 1245"/>
          <p:cNvCxnSpPr>
            <a:stCxn id="22" idx="1"/>
            <a:endCxn id="30" idx="0"/>
          </p:cNvCxnSpPr>
          <p:nvPr/>
        </p:nvCxnSpPr>
        <p:spPr>
          <a:xfrm rot="10800000" flipV="1">
            <a:off x="2977515" y="6837680"/>
            <a:ext cx="941705" cy="95186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7" name="Elbow Connector 1246"/>
          <p:cNvCxnSpPr>
            <a:stCxn id="33" idx="1"/>
            <a:endCxn id="1192" idx="3"/>
          </p:cNvCxnSpPr>
          <p:nvPr/>
        </p:nvCxnSpPr>
        <p:spPr>
          <a:xfrm rot="10800000">
            <a:off x="11577320" y="3128645"/>
            <a:ext cx="766445" cy="187325"/>
          </a:xfrm>
          <a:prstGeom prst="bentConnector3">
            <a:avLst>
              <a:gd name="adj1" fmla="val 49959"/>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8" name="Elbow Connector 1247"/>
          <p:cNvCxnSpPr>
            <a:endCxn id="1190" idx="2"/>
          </p:cNvCxnSpPr>
          <p:nvPr/>
        </p:nvCxnSpPr>
        <p:spPr>
          <a:xfrm rot="10800000">
            <a:off x="11722100" y="2339975"/>
            <a:ext cx="1383665" cy="42100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9" name="Elbow Connector 1248"/>
          <p:cNvCxnSpPr>
            <a:stCxn id="33" idx="0"/>
            <a:endCxn id="1188" idx="2"/>
          </p:cNvCxnSpPr>
          <p:nvPr/>
        </p:nvCxnSpPr>
        <p:spPr>
          <a:xfrm rot="16200000">
            <a:off x="13238480" y="2181860"/>
            <a:ext cx="645795" cy="91440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50" name="Elbow Connector 1249"/>
          <p:cNvCxnSpPr>
            <a:stCxn id="34" idx="3"/>
            <a:endCxn id="1186" idx="1"/>
          </p:cNvCxnSpPr>
          <p:nvPr/>
        </p:nvCxnSpPr>
        <p:spPr>
          <a:xfrm flipV="1">
            <a:off x="13779500" y="2942590"/>
            <a:ext cx="1079500" cy="38862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sp>
        <p:nvSpPr>
          <p:cNvPr id="1251" name="Google Shape;322;p3"/>
          <p:cNvSpPr/>
          <p:nvPr/>
        </p:nvSpPr>
        <p:spPr>
          <a:xfrm>
            <a:off x="8382000" y="3883025"/>
            <a:ext cx="1902460" cy="723900"/>
          </a:xfrm>
          <a:prstGeom prst="roundRect">
            <a:avLst>
              <a:gd name="adj" fmla="val 16667"/>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52" name="object 3"/>
          <p:cNvSpPr txBox="1"/>
          <p:nvPr/>
        </p:nvSpPr>
        <p:spPr>
          <a:xfrm>
            <a:off x="8462645" y="4017645"/>
            <a:ext cx="1741170" cy="443230"/>
          </a:xfrm>
          <a:prstGeom prst="rect">
            <a:avLst/>
          </a:prstGeom>
        </p:spPr>
        <p:txBody>
          <a:bodyPr vert="horz" wrap="square" lIns="0" tIns="12700" rIns="0" bIns="0" rtlCol="0">
            <a:spAutoFit/>
          </a:bodyPr>
          <a:p>
            <a:pPr marL="12700" algn="just">
              <a:lnSpc>
                <a:spcPct val="100000"/>
              </a:lnSpc>
              <a:spcBef>
                <a:spcPts val="100"/>
              </a:spcBef>
            </a:pPr>
            <a:r>
              <a:rPr lang="en-IN" sz="1400" b="1">
                <a:latin typeface="Trebuchet MS" panose="020B0603020202020204"/>
                <a:cs typeface="Trebuchet MS" panose="020B0603020202020204"/>
              </a:rPr>
              <a:t>Smart Notification System</a:t>
            </a:r>
            <a:endParaRPr lang="en-IN" sz="1400" b="1">
              <a:latin typeface="Trebuchet MS" panose="020B0603020202020204"/>
              <a:cs typeface="Trebuchet MS" panose="020B0603020202020204"/>
            </a:endParaRPr>
          </a:p>
        </p:txBody>
      </p:sp>
      <p:cxnSp>
        <p:nvCxnSpPr>
          <p:cNvPr id="1254" name="Straight Arrow Connector 1253"/>
          <p:cNvCxnSpPr>
            <a:stCxn id="1251" idx="2"/>
            <a:endCxn id="6" idx="0"/>
          </p:cNvCxnSpPr>
          <p:nvPr/>
        </p:nvCxnSpPr>
        <p:spPr>
          <a:xfrm>
            <a:off x="9333230" y="4606925"/>
            <a:ext cx="5080" cy="612775"/>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533400" y="342900"/>
            <a:ext cx="5042535" cy="1261110"/>
          </a:xfrm>
          <a:prstGeom prst="rect">
            <a:avLst/>
          </a:prstGeom>
        </p:spPr>
        <p:txBody>
          <a:bodyPr vert="horz" wrap="square" lIns="0" tIns="12065" rIns="0" bIns="0" rtlCol="0">
            <a:spAutoFit/>
          </a:bodyPr>
          <a:p>
            <a:pPr marL="12700" marR="5080">
              <a:lnSpc>
                <a:spcPct val="116000"/>
              </a:lnSpc>
              <a:spcBef>
                <a:spcPts val="95"/>
              </a:spcBef>
            </a:pPr>
            <a:r>
              <a:rPr lang="en-IN" sz="7000" b="0" spc="195" dirty="0">
                <a:latin typeface="Trebuchet MS" panose="020B0603020202020204"/>
                <a:cs typeface="Trebuchet MS" panose="020B0603020202020204"/>
              </a:rPr>
              <a:t>WORKFLOW</a:t>
            </a:r>
            <a:endParaRPr lang="en-IN"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9" name="Flowchart: Terminator 8"/>
          <p:cNvSpPr/>
          <p:nvPr/>
        </p:nvSpPr>
        <p:spPr>
          <a:xfrm>
            <a:off x="2133600" y="1997075"/>
            <a:ext cx="2447925" cy="675640"/>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en-US"/>
          </a:p>
        </p:txBody>
      </p:sp>
      <p:sp>
        <p:nvSpPr>
          <p:cNvPr id="10" name="object 3"/>
          <p:cNvSpPr txBox="1"/>
          <p:nvPr/>
        </p:nvSpPr>
        <p:spPr>
          <a:xfrm>
            <a:off x="2286000" y="2225675"/>
            <a:ext cx="2149475" cy="258445"/>
          </a:xfrm>
          <a:prstGeom prst="rect">
            <a:avLst/>
          </a:prstGeom>
        </p:spPr>
        <p:txBody>
          <a:bodyPr vert="horz" wrap="square" lIns="0" tIns="12700" rIns="0" bIns="0" rtlCol="0">
            <a:spAutoFit/>
          </a:bodyPr>
          <a:p>
            <a:pPr marL="12700" algn="just">
              <a:lnSpc>
                <a:spcPct val="100000"/>
              </a:lnSpc>
              <a:spcBef>
                <a:spcPts val="100"/>
              </a:spcBef>
            </a:pPr>
            <a:r>
              <a:rPr lang="en-IN" sz="1600" b="1">
                <a:latin typeface="Trebuchet MS" panose="020B0603020202020204"/>
                <a:cs typeface="Trebuchet MS" panose="020B0603020202020204"/>
              </a:rPr>
              <a:t>User turns on the IDS</a:t>
            </a:r>
            <a:endParaRPr lang="en-IN" sz="1600" b="1">
              <a:latin typeface="Trebuchet MS" panose="020B0603020202020204"/>
              <a:cs typeface="Trebuchet MS" panose="020B0603020202020204"/>
            </a:endParaRPr>
          </a:p>
        </p:txBody>
      </p:sp>
      <p:sp>
        <p:nvSpPr>
          <p:cNvPr id="11" name="Rounded Rectangle 10"/>
          <p:cNvSpPr/>
          <p:nvPr/>
        </p:nvSpPr>
        <p:spPr>
          <a:xfrm>
            <a:off x="1825625" y="3267710"/>
            <a:ext cx="3071495" cy="15011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en-US"/>
          </a:p>
        </p:txBody>
      </p:sp>
      <p:sp>
        <p:nvSpPr>
          <p:cNvPr id="12" name="object 3"/>
          <p:cNvSpPr txBox="1"/>
          <p:nvPr/>
        </p:nvSpPr>
        <p:spPr>
          <a:xfrm>
            <a:off x="1981200" y="3390265"/>
            <a:ext cx="2826385" cy="1243330"/>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Honeypots , Notification systems , Detection sensors , Network Sniffers , and the web app portals are configured and turned on.</a:t>
            </a:r>
            <a:endParaRPr lang="en-IN" sz="1600" b="1">
              <a:latin typeface="Trebuchet MS" panose="020B0603020202020204"/>
              <a:cs typeface="Trebuchet MS" panose="020B0603020202020204"/>
            </a:endParaRPr>
          </a:p>
        </p:txBody>
      </p:sp>
      <p:sp>
        <p:nvSpPr>
          <p:cNvPr id="13" name="Diamond 12"/>
          <p:cNvSpPr/>
          <p:nvPr/>
        </p:nvSpPr>
        <p:spPr>
          <a:xfrm>
            <a:off x="5791200" y="3183255"/>
            <a:ext cx="1800225" cy="1670050"/>
          </a:xfrm>
          <a:prstGeom prst="diamond">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en-US"/>
          </a:p>
        </p:txBody>
      </p:sp>
      <p:sp>
        <p:nvSpPr>
          <p:cNvPr id="14" name="object 3"/>
          <p:cNvSpPr txBox="1"/>
          <p:nvPr/>
        </p:nvSpPr>
        <p:spPr>
          <a:xfrm>
            <a:off x="6248400" y="3792855"/>
            <a:ext cx="996950" cy="517525"/>
          </a:xfrm>
          <a:prstGeom prst="rect">
            <a:avLst/>
          </a:prstGeom>
        </p:spPr>
        <p:txBody>
          <a:bodyPr vert="horz" wrap="square" lIns="0" tIns="12700" rIns="0" bIns="0" rtlCol="0">
            <a:spAutoFit/>
          </a:bodyPr>
          <a:p>
            <a:pPr marL="12700" algn="just">
              <a:lnSpc>
                <a:spcPct val="100000"/>
              </a:lnSpc>
              <a:spcBef>
                <a:spcPts val="100"/>
              </a:spcBef>
            </a:pPr>
            <a:r>
              <a:rPr lang="en-IN" sz="1600" b="1">
                <a:latin typeface="Trebuchet MS" panose="020B0603020202020204"/>
                <a:cs typeface="Trebuchet MS" panose="020B0603020202020204"/>
              </a:rPr>
              <a:t>Intrusion </a:t>
            </a:r>
            <a:endParaRPr lang="en-IN" sz="1600" b="1">
              <a:latin typeface="Trebuchet MS" panose="020B0603020202020204"/>
              <a:cs typeface="Trebuchet MS" panose="020B0603020202020204"/>
            </a:endParaRPr>
          </a:p>
          <a:p>
            <a:pPr marL="12700" algn="just">
              <a:lnSpc>
                <a:spcPct val="100000"/>
              </a:lnSpc>
              <a:spcBef>
                <a:spcPts val="100"/>
              </a:spcBef>
            </a:pPr>
            <a:r>
              <a:rPr lang="en-IN" sz="1600" b="1">
                <a:latin typeface="Trebuchet MS" panose="020B0603020202020204"/>
                <a:cs typeface="Trebuchet MS" panose="020B0603020202020204"/>
              </a:rPr>
              <a:t>Detected</a:t>
            </a:r>
            <a:endParaRPr lang="en-IN" sz="1600" b="1">
              <a:latin typeface="Trebuchet MS" panose="020B0603020202020204"/>
              <a:cs typeface="Trebuchet MS" panose="020B0603020202020204"/>
            </a:endParaRPr>
          </a:p>
        </p:txBody>
      </p:sp>
      <p:sp>
        <p:nvSpPr>
          <p:cNvPr id="17" name="Parallelogram 16"/>
          <p:cNvSpPr/>
          <p:nvPr/>
        </p:nvSpPr>
        <p:spPr>
          <a:xfrm>
            <a:off x="5901690" y="5706110"/>
            <a:ext cx="1580515" cy="1195070"/>
          </a:xfrm>
          <a:prstGeom prst="parallelogram">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en-US"/>
          </a:p>
        </p:txBody>
      </p:sp>
      <p:sp>
        <p:nvSpPr>
          <p:cNvPr id="18" name="object 3"/>
          <p:cNvSpPr txBox="1"/>
          <p:nvPr/>
        </p:nvSpPr>
        <p:spPr>
          <a:xfrm>
            <a:off x="6227445" y="5798820"/>
            <a:ext cx="996950" cy="1010285"/>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Tables and databases</a:t>
            </a:r>
            <a:endParaRPr lang="en-IN" sz="1600" b="1">
              <a:latin typeface="Trebuchet MS" panose="020B0603020202020204"/>
              <a:cs typeface="Trebuchet MS" panose="020B0603020202020204"/>
            </a:endParaRPr>
          </a:p>
          <a:p>
            <a:pPr marL="12700" algn="ctr">
              <a:lnSpc>
                <a:spcPct val="100000"/>
              </a:lnSpc>
              <a:spcBef>
                <a:spcPts val="100"/>
              </a:spcBef>
            </a:pPr>
            <a:r>
              <a:rPr lang="en-IN" sz="1600" b="1">
                <a:latin typeface="Trebuchet MS" panose="020B0603020202020204"/>
                <a:cs typeface="Trebuchet MS" panose="020B0603020202020204"/>
              </a:rPr>
              <a:t>Updated</a:t>
            </a:r>
            <a:endParaRPr lang="en-IN" sz="1600" b="1">
              <a:latin typeface="Trebuchet MS" panose="020B0603020202020204"/>
              <a:cs typeface="Trebuchet MS" panose="020B0603020202020204"/>
            </a:endParaRPr>
          </a:p>
        </p:txBody>
      </p:sp>
      <p:sp>
        <p:nvSpPr>
          <p:cNvPr id="19" name="Rounded Rectangle 18"/>
          <p:cNvSpPr/>
          <p:nvPr/>
        </p:nvSpPr>
        <p:spPr>
          <a:xfrm>
            <a:off x="5134610" y="7599045"/>
            <a:ext cx="3071495" cy="121793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en-US"/>
          </a:p>
        </p:txBody>
      </p:sp>
      <p:sp>
        <p:nvSpPr>
          <p:cNvPr id="20" name="object 3"/>
          <p:cNvSpPr txBox="1"/>
          <p:nvPr/>
        </p:nvSpPr>
        <p:spPr>
          <a:xfrm>
            <a:off x="5290185" y="7721600"/>
            <a:ext cx="2826385" cy="1010285"/>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Smart Notification</a:t>
            </a:r>
            <a:endParaRPr lang="en-IN" sz="1600" b="1">
              <a:latin typeface="Trebuchet MS" panose="020B0603020202020204"/>
              <a:cs typeface="Trebuchet MS" panose="020B0603020202020204"/>
            </a:endParaRPr>
          </a:p>
          <a:p>
            <a:pPr marL="12700" algn="ctr">
              <a:lnSpc>
                <a:spcPct val="100000"/>
              </a:lnSpc>
              <a:spcBef>
                <a:spcPts val="100"/>
              </a:spcBef>
            </a:pPr>
            <a:r>
              <a:rPr lang="en-IN" sz="1600" b="1">
                <a:latin typeface="Trebuchet MS" panose="020B0603020202020204"/>
                <a:cs typeface="Trebuchet MS" panose="020B0603020202020204"/>
              </a:rPr>
              <a:t>System sends alerts</a:t>
            </a:r>
            <a:r>
              <a:rPr lang="en-US" altLang="en-IN" sz="1600" b="1">
                <a:latin typeface="Trebuchet MS" panose="020B0603020202020204"/>
                <a:cs typeface="Trebuchet MS" panose="020B0603020202020204"/>
              </a:rPr>
              <a:t> </a:t>
            </a:r>
            <a:r>
              <a:rPr lang="en-IN" sz="1600" b="1">
                <a:latin typeface="Trebuchet MS" panose="020B0603020202020204"/>
                <a:cs typeface="Trebuchet MS" panose="020B0603020202020204"/>
              </a:rPr>
              <a:t>and advisory messages to the admin</a:t>
            </a:r>
            <a:endParaRPr lang="en-IN" sz="1600" b="1">
              <a:latin typeface="Trebuchet MS" panose="020B0603020202020204"/>
              <a:cs typeface="Trebuchet MS" panose="020B0603020202020204"/>
            </a:endParaRPr>
          </a:p>
        </p:txBody>
      </p:sp>
      <p:sp>
        <p:nvSpPr>
          <p:cNvPr id="21" name="Diamond 20"/>
          <p:cNvSpPr/>
          <p:nvPr/>
        </p:nvSpPr>
        <p:spPr>
          <a:xfrm>
            <a:off x="9505950" y="5875020"/>
            <a:ext cx="1833245" cy="1601470"/>
          </a:xfrm>
          <a:prstGeom prst="diamond">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en-US"/>
          </a:p>
        </p:txBody>
      </p:sp>
      <p:sp>
        <p:nvSpPr>
          <p:cNvPr id="22" name="object 3"/>
          <p:cNvSpPr txBox="1"/>
          <p:nvPr/>
        </p:nvSpPr>
        <p:spPr>
          <a:xfrm>
            <a:off x="9907905" y="6162675"/>
            <a:ext cx="1015365" cy="997585"/>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Admin takes necessary actions</a:t>
            </a:r>
            <a:endParaRPr lang="en-IN" sz="1600" b="1">
              <a:latin typeface="Trebuchet MS" panose="020B0603020202020204"/>
              <a:cs typeface="Trebuchet MS" panose="020B0603020202020204"/>
            </a:endParaRPr>
          </a:p>
        </p:txBody>
      </p:sp>
      <p:sp>
        <p:nvSpPr>
          <p:cNvPr id="23" name="Diamond 22"/>
          <p:cNvSpPr/>
          <p:nvPr/>
        </p:nvSpPr>
        <p:spPr>
          <a:xfrm>
            <a:off x="13219748" y="5320983"/>
            <a:ext cx="1800225" cy="1670050"/>
          </a:xfrm>
          <a:prstGeom prst="diamond">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en-US"/>
          </a:p>
        </p:txBody>
      </p:sp>
      <p:sp>
        <p:nvSpPr>
          <p:cNvPr id="24" name="object 3"/>
          <p:cNvSpPr txBox="1"/>
          <p:nvPr/>
        </p:nvSpPr>
        <p:spPr>
          <a:xfrm>
            <a:off x="13240385" y="5738495"/>
            <a:ext cx="1779905" cy="887095"/>
          </a:xfrm>
          <a:prstGeom prst="rect">
            <a:avLst/>
          </a:prstGeom>
        </p:spPr>
        <p:txBody>
          <a:bodyPr vert="horz" wrap="square" lIns="0" tIns="12700" rIns="0" bIns="0" rtlCol="0">
            <a:spAutoFit/>
          </a:bodyPr>
          <a:p>
            <a:pPr marL="12700" algn="ctr">
              <a:lnSpc>
                <a:spcPct val="100000"/>
              </a:lnSpc>
              <a:spcBef>
                <a:spcPts val="100"/>
              </a:spcBef>
            </a:pPr>
            <a:r>
              <a:rPr lang="en-IN" sz="1400" b="1">
                <a:latin typeface="Trebuchet MS" panose="020B0603020202020204"/>
                <a:cs typeface="Trebuchet MS" panose="020B0603020202020204"/>
              </a:rPr>
              <a:t>Admin blocks </a:t>
            </a:r>
            <a:endParaRPr lang="en-IN" sz="1400" b="1">
              <a:latin typeface="Trebuchet MS" panose="020B0603020202020204"/>
              <a:cs typeface="Trebuchet MS" panose="020B0603020202020204"/>
            </a:endParaRPr>
          </a:p>
          <a:p>
            <a:pPr marL="12700" algn="ctr">
              <a:lnSpc>
                <a:spcPct val="100000"/>
              </a:lnSpc>
              <a:spcBef>
                <a:spcPts val="100"/>
              </a:spcBef>
            </a:pPr>
            <a:r>
              <a:rPr lang="en-IN" sz="1400" b="1">
                <a:latin typeface="Trebuchet MS" panose="020B0603020202020204"/>
                <a:cs typeface="Trebuchet MS" panose="020B0603020202020204"/>
              </a:rPr>
              <a:t>the intruder / Enables security protocols</a:t>
            </a:r>
            <a:endParaRPr lang="en-IN" sz="1400" b="1">
              <a:latin typeface="Trebuchet MS" panose="020B0603020202020204"/>
              <a:cs typeface="Trebuchet MS" panose="020B0603020202020204"/>
            </a:endParaRPr>
          </a:p>
        </p:txBody>
      </p:sp>
      <p:sp>
        <p:nvSpPr>
          <p:cNvPr id="25" name="Rounded Rectangle 24"/>
          <p:cNvSpPr/>
          <p:nvPr/>
        </p:nvSpPr>
        <p:spPr>
          <a:xfrm>
            <a:off x="11201400" y="7797800"/>
            <a:ext cx="2588260" cy="9632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en-US"/>
          </a:p>
        </p:txBody>
      </p:sp>
      <p:sp>
        <p:nvSpPr>
          <p:cNvPr id="26" name="object 3"/>
          <p:cNvSpPr txBox="1"/>
          <p:nvPr/>
        </p:nvSpPr>
        <p:spPr>
          <a:xfrm>
            <a:off x="11125200" y="7886700"/>
            <a:ext cx="2826385" cy="776605"/>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All Systems lockdown</a:t>
            </a:r>
            <a:r>
              <a:rPr lang="en-US" altLang="en-IN" sz="1600" b="1">
                <a:latin typeface="Trebuchet MS" panose="020B0603020202020204"/>
                <a:cs typeface="Trebuchet MS" panose="020B0603020202020204"/>
              </a:rPr>
              <a:t>,</a:t>
            </a:r>
            <a:r>
              <a:rPr lang="en-IN" sz="1600" b="1">
                <a:latin typeface="Trebuchet MS" panose="020B0603020202020204"/>
                <a:cs typeface="Trebuchet MS" panose="020B0603020202020204"/>
              </a:rPr>
              <a:t> </a:t>
            </a:r>
            <a:endParaRPr lang="en-IN" sz="1600" b="1">
              <a:latin typeface="Trebuchet MS" panose="020B0603020202020204"/>
              <a:cs typeface="Trebuchet MS" panose="020B0603020202020204"/>
            </a:endParaRPr>
          </a:p>
          <a:p>
            <a:pPr marL="12700" algn="ctr">
              <a:lnSpc>
                <a:spcPct val="100000"/>
              </a:lnSpc>
              <a:spcBef>
                <a:spcPts val="100"/>
              </a:spcBef>
            </a:pPr>
            <a:r>
              <a:rPr lang="en-IN" sz="1600" b="1">
                <a:latin typeface="Trebuchet MS" panose="020B0603020202020204"/>
                <a:cs typeface="Trebuchet MS" panose="020B0603020202020204"/>
              </a:rPr>
              <a:t>Intruder Blocked from </a:t>
            </a:r>
            <a:endParaRPr lang="en-IN" sz="1600" b="1">
              <a:latin typeface="Trebuchet MS" panose="020B0603020202020204"/>
              <a:cs typeface="Trebuchet MS" panose="020B0603020202020204"/>
            </a:endParaRPr>
          </a:p>
          <a:p>
            <a:pPr marL="12700" algn="ctr">
              <a:lnSpc>
                <a:spcPct val="100000"/>
              </a:lnSpc>
              <a:spcBef>
                <a:spcPts val="100"/>
              </a:spcBef>
            </a:pPr>
            <a:r>
              <a:rPr lang="en-IN" sz="1600" b="1">
                <a:latin typeface="Trebuchet MS" panose="020B0603020202020204"/>
                <a:cs typeface="Trebuchet MS" panose="020B0603020202020204"/>
              </a:rPr>
              <a:t>entering the system</a:t>
            </a:r>
            <a:endParaRPr lang="en-IN" sz="1600" b="1">
              <a:latin typeface="Trebuchet MS" panose="020B0603020202020204"/>
              <a:cs typeface="Trebuchet MS" panose="020B0603020202020204"/>
            </a:endParaRPr>
          </a:p>
        </p:txBody>
      </p:sp>
      <p:cxnSp>
        <p:nvCxnSpPr>
          <p:cNvPr id="31" name="Straight Arrow Connector 30"/>
          <p:cNvCxnSpPr>
            <a:stCxn id="17" idx="4"/>
          </p:cNvCxnSpPr>
          <p:nvPr/>
        </p:nvCxnSpPr>
        <p:spPr>
          <a:xfrm flipH="1">
            <a:off x="6684645" y="6901180"/>
            <a:ext cx="7620" cy="69786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7" name="Elbow Connector 36"/>
          <p:cNvCxnSpPr>
            <a:endCxn id="21" idx="1"/>
          </p:cNvCxnSpPr>
          <p:nvPr/>
        </p:nvCxnSpPr>
        <p:spPr>
          <a:xfrm flipV="1">
            <a:off x="8284210" y="6675755"/>
            <a:ext cx="1221740" cy="145034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9" name="Elbow Connector 38"/>
          <p:cNvCxnSpPr>
            <a:stCxn id="23" idx="0"/>
            <a:endCxn id="53" idx="3"/>
          </p:cNvCxnSpPr>
          <p:nvPr/>
        </p:nvCxnSpPr>
        <p:spPr>
          <a:xfrm rot="16200000" flipV="1">
            <a:off x="12947333" y="4148138"/>
            <a:ext cx="2117090" cy="22923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2" name="Elbow Connector 41"/>
          <p:cNvCxnSpPr>
            <a:stCxn id="23" idx="3"/>
            <a:endCxn id="25" idx="0"/>
          </p:cNvCxnSpPr>
          <p:nvPr/>
        </p:nvCxnSpPr>
        <p:spPr>
          <a:xfrm flipH="1">
            <a:off x="12495530" y="6156325"/>
            <a:ext cx="2524760" cy="1641475"/>
          </a:xfrm>
          <a:prstGeom prst="bentConnector4">
            <a:avLst>
              <a:gd name="adj1" fmla="val -9432"/>
              <a:gd name="adj2" fmla="val 75435"/>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4" name="Elbow Connector 43"/>
          <p:cNvCxnSpPr>
            <a:stCxn id="13" idx="2"/>
            <a:endCxn id="17" idx="0"/>
          </p:cNvCxnSpPr>
          <p:nvPr/>
        </p:nvCxnSpPr>
        <p:spPr>
          <a:xfrm rot="5400000" flipV="1">
            <a:off x="6265545" y="5279390"/>
            <a:ext cx="852805" cy="635"/>
          </a:xfrm>
          <a:prstGeom prst="bentConnector3">
            <a:avLst>
              <a:gd name="adj1" fmla="val 50037"/>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5" name="Elbow Connector 44"/>
          <p:cNvCxnSpPr>
            <a:stCxn id="21" idx="0"/>
            <a:endCxn id="53" idx="2"/>
          </p:cNvCxnSpPr>
          <p:nvPr/>
        </p:nvCxnSpPr>
        <p:spPr>
          <a:xfrm rot="16200000">
            <a:off x="10547668" y="3417253"/>
            <a:ext cx="2332990" cy="2582545"/>
          </a:xfrm>
          <a:prstGeom prst="bentConnector3">
            <a:avLst>
              <a:gd name="adj1" fmla="val 50014"/>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6" name="Elbow Connector 45"/>
          <p:cNvCxnSpPr/>
          <p:nvPr/>
        </p:nvCxnSpPr>
        <p:spPr>
          <a:xfrm flipH="1" flipV="1">
            <a:off x="13093065" y="2857500"/>
            <a:ext cx="711200" cy="5408930"/>
          </a:xfrm>
          <a:prstGeom prst="bentConnector4">
            <a:avLst>
              <a:gd name="adj1" fmla="val -350892"/>
              <a:gd name="adj2" fmla="val 113489"/>
            </a:avLst>
          </a:prstGeom>
          <a:ln>
            <a:tailEnd type="arrow" w="med" len="med"/>
          </a:ln>
        </p:spPr>
        <p:style>
          <a:lnRef idx="1">
            <a:schemeClr val="dk1"/>
          </a:lnRef>
          <a:fillRef idx="0">
            <a:schemeClr val="dk1"/>
          </a:fillRef>
          <a:effectRef idx="0">
            <a:schemeClr val="dk1"/>
          </a:effectRef>
          <a:fontRef idx="minor">
            <a:schemeClr val="tx1"/>
          </a:fontRef>
        </p:style>
      </p:cxnSp>
      <p:sp>
        <p:nvSpPr>
          <p:cNvPr id="47" name="object 3"/>
          <p:cNvSpPr txBox="1"/>
          <p:nvPr/>
        </p:nvSpPr>
        <p:spPr>
          <a:xfrm>
            <a:off x="9296400" y="3459480"/>
            <a:ext cx="546735" cy="258445"/>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NO</a:t>
            </a:r>
            <a:endParaRPr lang="en-IN" sz="1600" b="1">
              <a:latin typeface="Trebuchet MS" panose="020B0603020202020204"/>
              <a:cs typeface="Trebuchet MS" panose="020B0603020202020204"/>
            </a:endParaRPr>
          </a:p>
        </p:txBody>
      </p:sp>
      <p:sp>
        <p:nvSpPr>
          <p:cNvPr id="48" name="object 3"/>
          <p:cNvSpPr txBox="1"/>
          <p:nvPr/>
        </p:nvSpPr>
        <p:spPr>
          <a:xfrm>
            <a:off x="6781800" y="5143500"/>
            <a:ext cx="546735" cy="258445"/>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YES</a:t>
            </a:r>
            <a:endParaRPr lang="en-IN" sz="1600" b="1">
              <a:latin typeface="Trebuchet MS" panose="020B0603020202020204"/>
              <a:cs typeface="Trebuchet MS" panose="020B0603020202020204"/>
            </a:endParaRPr>
          </a:p>
        </p:txBody>
      </p:sp>
      <p:sp>
        <p:nvSpPr>
          <p:cNvPr id="49" name="object 3"/>
          <p:cNvSpPr txBox="1"/>
          <p:nvPr/>
        </p:nvSpPr>
        <p:spPr>
          <a:xfrm>
            <a:off x="11353800" y="4801870"/>
            <a:ext cx="546735" cy="258445"/>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NO</a:t>
            </a:r>
            <a:endParaRPr lang="en-IN" sz="1600" b="1">
              <a:latin typeface="Trebuchet MS" panose="020B0603020202020204"/>
              <a:cs typeface="Trebuchet MS" panose="020B0603020202020204"/>
            </a:endParaRPr>
          </a:p>
        </p:txBody>
      </p:sp>
      <p:sp>
        <p:nvSpPr>
          <p:cNvPr id="50" name="object 3"/>
          <p:cNvSpPr txBox="1"/>
          <p:nvPr/>
        </p:nvSpPr>
        <p:spPr>
          <a:xfrm>
            <a:off x="14079220" y="4284345"/>
            <a:ext cx="546735" cy="258445"/>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NO</a:t>
            </a:r>
            <a:endParaRPr lang="en-IN" sz="1600" b="1">
              <a:latin typeface="Trebuchet MS" panose="020B0603020202020204"/>
              <a:cs typeface="Trebuchet MS" panose="020B0603020202020204"/>
            </a:endParaRPr>
          </a:p>
        </p:txBody>
      </p:sp>
      <p:sp>
        <p:nvSpPr>
          <p:cNvPr id="51" name="object 3"/>
          <p:cNvSpPr txBox="1"/>
          <p:nvPr/>
        </p:nvSpPr>
        <p:spPr>
          <a:xfrm>
            <a:off x="11942445" y="6729095"/>
            <a:ext cx="546735" cy="258445"/>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YES</a:t>
            </a:r>
            <a:endParaRPr lang="en-IN" sz="1600" b="1">
              <a:latin typeface="Trebuchet MS" panose="020B0603020202020204"/>
              <a:cs typeface="Trebuchet MS" panose="020B0603020202020204"/>
            </a:endParaRPr>
          </a:p>
        </p:txBody>
      </p:sp>
      <p:sp>
        <p:nvSpPr>
          <p:cNvPr id="52" name="object 3"/>
          <p:cNvSpPr txBox="1"/>
          <p:nvPr/>
        </p:nvSpPr>
        <p:spPr>
          <a:xfrm>
            <a:off x="15316200" y="6901180"/>
            <a:ext cx="546735" cy="258445"/>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YES</a:t>
            </a:r>
            <a:endParaRPr lang="en-IN" sz="1600" b="1">
              <a:latin typeface="Trebuchet MS" panose="020B0603020202020204"/>
              <a:cs typeface="Trebuchet MS" panose="020B0603020202020204"/>
            </a:endParaRPr>
          </a:p>
        </p:txBody>
      </p:sp>
      <p:sp>
        <p:nvSpPr>
          <p:cNvPr id="53" name="Flowchart: Terminator 52"/>
          <p:cNvSpPr/>
          <p:nvPr/>
        </p:nvSpPr>
        <p:spPr>
          <a:xfrm>
            <a:off x="12119610" y="2866390"/>
            <a:ext cx="1771650" cy="675640"/>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en-US"/>
          </a:p>
        </p:txBody>
      </p:sp>
      <p:sp>
        <p:nvSpPr>
          <p:cNvPr id="54" name="Rounded Rectangle 53"/>
          <p:cNvSpPr/>
          <p:nvPr/>
        </p:nvSpPr>
        <p:spPr>
          <a:xfrm>
            <a:off x="12354560" y="2933700"/>
            <a:ext cx="1301115" cy="5257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en-US"/>
          </a:p>
        </p:txBody>
      </p:sp>
      <p:sp>
        <p:nvSpPr>
          <p:cNvPr id="55" name="object 3"/>
          <p:cNvSpPr txBox="1"/>
          <p:nvPr/>
        </p:nvSpPr>
        <p:spPr>
          <a:xfrm>
            <a:off x="12501880" y="3025140"/>
            <a:ext cx="1118870" cy="258445"/>
          </a:xfrm>
          <a:prstGeom prst="rect">
            <a:avLst/>
          </a:prstGeom>
        </p:spPr>
        <p:txBody>
          <a:bodyPr vert="horz" wrap="square" lIns="0" tIns="12700" rIns="0" bIns="0" rtlCol="0">
            <a:spAutoFit/>
          </a:bodyPr>
          <a:p>
            <a:pPr marL="12700" algn="just">
              <a:lnSpc>
                <a:spcPct val="100000"/>
              </a:lnSpc>
              <a:spcBef>
                <a:spcPts val="100"/>
              </a:spcBef>
            </a:pPr>
            <a:r>
              <a:rPr lang="en-IN" sz="1600" b="1">
                <a:latin typeface="Trebuchet MS" panose="020B0603020202020204"/>
                <a:cs typeface="Trebuchet MS" panose="020B0603020202020204"/>
              </a:rPr>
              <a:t>Keep True</a:t>
            </a:r>
            <a:endParaRPr lang="en-IN" sz="1600" b="1">
              <a:latin typeface="Trebuchet MS" panose="020B0603020202020204"/>
              <a:cs typeface="Trebuchet MS" panose="020B0603020202020204"/>
            </a:endParaRPr>
          </a:p>
        </p:txBody>
      </p:sp>
      <p:cxnSp>
        <p:nvCxnSpPr>
          <p:cNvPr id="58" name="Elbow Connector 57"/>
          <p:cNvCxnSpPr>
            <a:stCxn id="21" idx="3"/>
            <a:endCxn id="24" idx="1"/>
          </p:cNvCxnSpPr>
          <p:nvPr/>
        </p:nvCxnSpPr>
        <p:spPr>
          <a:xfrm flipV="1">
            <a:off x="11339195" y="6182360"/>
            <a:ext cx="1901190" cy="493395"/>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59" name="Elbow Connector 58"/>
          <p:cNvCxnSpPr>
            <a:stCxn id="11" idx="3"/>
            <a:endCxn id="13" idx="1"/>
          </p:cNvCxnSpPr>
          <p:nvPr/>
        </p:nvCxnSpPr>
        <p:spPr>
          <a:xfrm>
            <a:off x="4897120" y="4018280"/>
            <a:ext cx="894080" cy="317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sp>
        <p:nvSpPr>
          <p:cNvPr id="60" name="Parallelogram 59"/>
          <p:cNvSpPr/>
          <p:nvPr/>
        </p:nvSpPr>
        <p:spPr>
          <a:xfrm>
            <a:off x="2133600" y="7599045"/>
            <a:ext cx="1580515" cy="1195070"/>
          </a:xfrm>
          <a:prstGeom prst="parallelogram">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en-US"/>
          </a:p>
        </p:txBody>
      </p:sp>
      <p:sp>
        <p:nvSpPr>
          <p:cNvPr id="61" name="object 3"/>
          <p:cNvSpPr txBox="1"/>
          <p:nvPr/>
        </p:nvSpPr>
        <p:spPr>
          <a:xfrm>
            <a:off x="2362200" y="7694295"/>
            <a:ext cx="1172845" cy="997585"/>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Intruder information saved</a:t>
            </a:r>
            <a:r>
              <a:rPr lang="en-US" altLang="en-IN" sz="1600" b="1">
                <a:latin typeface="Trebuchet MS" panose="020B0603020202020204"/>
                <a:cs typeface="Trebuchet MS" panose="020B0603020202020204"/>
              </a:rPr>
              <a:t> via honeypots</a:t>
            </a:r>
            <a:endParaRPr lang="en-US" altLang="en-IN" sz="1600" b="1">
              <a:latin typeface="Trebuchet MS" panose="020B0603020202020204"/>
              <a:cs typeface="Trebuchet MS" panose="020B0603020202020204"/>
            </a:endParaRPr>
          </a:p>
        </p:txBody>
      </p:sp>
      <p:cxnSp>
        <p:nvCxnSpPr>
          <p:cNvPr id="62" name="Elbow Connector 61"/>
          <p:cNvCxnSpPr/>
          <p:nvPr/>
        </p:nvCxnSpPr>
        <p:spPr>
          <a:xfrm>
            <a:off x="3581400" y="8191500"/>
            <a:ext cx="1569720" cy="3175"/>
          </a:xfrm>
          <a:prstGeom prst="bentConnector2">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63" name="Elbow Connector 62"/>
          <p:cNvCxnSpPr>
            <a:stCxn id="9" idx="2"/>
            <a:endCxn id="11" idx="0"/>
          </p:cNvCxnSpPr>
          <p:nvPr/>
        </p:nvCxnSpPr>
        <p:spPr>
          <a:xfrm rot="5400000" flipV="1">
            <a:off x="3062288" y="2968308"/>
            <a:ext cx="594995" cy="381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 name="Elbow Connector 2"/>
          <p:cNvCxnSpPr>
            <a:stCxn id="13" idx="3"/>
            <a:endCxn id="53" idx="1"/>
          </p:cNvCxnSpPr>
          <p:nvPr/>
        </p:nvCxnSpPr>
        <p:spPr>
          <a:xfrm flipV="1">
            <a:off x="7591425" y="3204210"/>
            <a:ext cx="4528185" cy="814070"/>
          </a:xfrm>
          <a:prstGeom prst="bentConnector3">
            <a:avLst>
              <a:gd name="adj1" fmla="val 50007"/>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5670</Words>
  <Application>WPS Presentation</Application>
  <PresentationFormat>On-screen Show (4:3)</PresentationFormat>
  <Paragraphs>363</Paragraphs>
  <Slides>28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Arial</vt:lpstr>
      <vt:lpstr>SimSun</vt:lpstr>
      <vt:lpstr>Wingdings</vt:lpstr>
      <vt:lpstr>Trebuchet MS</vt:lpstr>
      <vt:lpstr>Times New Roman</vt:lpstr>
      <vt:lpstr>Arial</vt:lpstr>
      <vt:lpstr>Calibri</vt:lpstr>
      <vt:lpstr>Microsoft YaHei</vt:lpstr>
      <vt:lpstr>Arial Unicode MS</vt:lpstr>
      <vt:lpstr>Office Theme</vt:lpstr>
      <vt:lpstr>PowerPoint 演示文稿</vt:lpstr>
      <vt:lpstr>Contents</vt:lpstr>
      <vt:lpstr>Cyber crime now a days is booming at an alarming rate. The Nieveness and the lack of awareness among the users has increased the rate of cyber crime by a large number. The Most common attacks to which the users are most succeptible are the phishing and the MITM(Man In The Middle Attacks) that are usually carried out on the free public wifi’s and home gateways.</vt:lpstr>
      <vt:lpstr>Global Cyber Landscape</vt:lpstr>
      <vt:lpstr>PowerPoint 演示文稿</vt:lpstr>
      <vt:lpstr>TECH STACK</vt:lpstr>
      <vt:lpstr>LANGUAGES</vt:lpstr>
      <vt:lpstr>FRAMEWORK</vt:lpstr>
      <vt:lpstr>WORKFLOW</vt:lpstr>
      <vt:lpstr>HARDWARE COMPOENTS</vt:lpstr>
      <vt:lpstr>PRODUCT</vt:lpstr>
      <vt:lpstr>NETWORK GATEWAY DASHBOARD</vt:lpstr>
      <vt:lpstr>HONEYPOT SYSTEM</vt:lpstr>
      <vt:lpstr>PowerPoint 演示文稿</vt:lpstr>
      <vt:lpstr>BLYNK CLOUD DASHBOARD</vt:lpstr>
      <vt:lpstr>IOT MODULES</vt:lpstr>
      <vt:lpstr>COMPUTER VISION MODULE</vt:lpstr>
      <vt:lpstr>SURVEILLANCE DASHBOARD</vt:lpstr>
      <vt:lpstr>Where is your company  currently at? Visualize with a  graph to highlight significant  developments.</vt:lpstr>
      <vt:lpstr>ADMIN CONTROL APPLICATION</vt:lpstr>
      <vt:lpstr>Target Market</vt:lpstr>
      <vt:lpstr>Direct  Competitors</vt:lpstr>
      <vt:lpstr>PowerPoint 演示文稿</vt:lpstr>
      <vt:lpstr>PowerPoint 演示文稿</vt:lpstr>
      <vt:lpstr>Increased Use of AI and  Machine Learning</vt:lpstr>
      <vt:lpstr>Meet our Team</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Intrusion Detection Framework</dc:title>
  <dc:creator>Arjun Charak</dc:creator>
  <cp:keywords>DAFg9A4KIZY,BAEhjQefDdc</cp:keywords>
  <cp:lastModifiedBy>aadha</cp:lastModifiedBy>
  <cp:revision>515</cp:revision>
  <dcterms:created xsi:type="dcterms:W3CDTF">2023-04-26T08:39:00Z</dcterms:created>
  <dcterms:modified xsi:type="dcterms:W3CDTF">2023-05-08T14:08:05Z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2023-04-27T18:00:00Z</vt:filetime>
  </property>
  <property fmtid="{D5CDD505-2E9C-101B-9397-08002B2CF9AE}" pid="3" name="Creator">
    <vt:lpwstr>Canva</vt:lpwstr>
  </property>
  <property fmtid="{D5CDD505-2E9C-101B-9397-08002B2CF9AE}" pid="4" name="LastSaved">
    <vt:filetime>2023-04-27T18:00:00Z</vt:filetime>
  </property>
  <property fmtid="{D5CDD505-2E9C-101B-9397-08002B2CF9AE}" pid="5" name="ICV">
    <vt:lpwstr>17D7A334313E4DE891C7E0D0F1B2105A</vt:lpwstr>
  </property>
  <property fmtid="{D5CDD505-2E9C-101B-9397-08002B2CF9AE}" pid="6" name="KSOProductBuildVer">
    <vt:lpwstr>1033-11.2.0.11219</vt:lpwstr>
  </property>
</Properties>
</file>